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74" r:id="rId3"/>
    <p:sldId id="257" r:id="rId4"/>
    <p:sldId id="258" r:id="rId5"/>
    <p:sldId id="261" r:id="rId6"/>
    <p:sldId id="262" r:id="rId7"/>
    <p:sldId id="259" r:id="rId8"/>
    <p:sldId id="263" r:id="rId9"/>
    <p:sldId id="264" r:id="rId10"/>
    <p:sldId id="265" r:id="rId11"/>
    <p:sldId id="260" r:id="rId12"/>
    <p:sldId id="269" r:id="rId13"/>
    <p:sldId id="270" r:id="rId14"/>
    <p:sldId id="266" r:id="rId15"/>
    <p:sldId id="271" r:id="rId16"/>
    <p:sldId id="272" r:id="rId17"/>
    <p:sldId id="273" r:id="rId18"/>
    <p:sldId id="275" r:id="rId19"/>
    <p:sldId id="268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31" autoAdjust="0"/>
  </p:normalViewPr>
  <p:slideViewPr>
    <p:cSldViewPr>
      <p:cViewPr varScale="1">
        <p:scale>
          <a:sx n="72" d="100"/>
          <a:sy n="72" d="100"/>
        </p:scale>
        <p:origin x="-13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8A606D-3EFF-40DE-9C11-3273835CA912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289613CB-8B55-4ED8-A1C9-9C17EB5EFDA2}">
      <dgm:prSet phldrT="[Metin]"/>
      <dgm:spPr/>
      <dgm:t>
        <a:bodyPr/>
        <a:lstStyle/>
        <a:p>
          <a:r>
            <a:rPr lang="tr-TR" dirty="0" smtClean="0"/>
            <a:t>Dersler </a:t>
          </a:r>
          <a:endParaRPr lang="tr-TR" dirty="0"/>
        </a:p>
      </dgm:t>
    </dgm:pt>
    <dgm:pt modelId="{F23259FE-878D-4663-8CD4-BE3A28F67476}" type="parTrans" cxnId="{D6943992-F642-432D-8BAD-C4BA320CA895}">
      <dgm:prSet/>
      <dgm:spPr/>
      <dgm:t>
        <a:bodyPr/>
        <a:lstStyle/>
        <a:p>
          <a:endParaRPr lang="tr-TR"/>
        </a:p>
      </dgm:t>
    </dgm:pt>
    <dgm:pt modelId="{9977D7FA-14B3-4988-8F71-0C7AB91CD57C}" type="sibTrans" cxnId="{D6943992-F642-432D-8BAD-C4BA320CA895}">
      <dgm:prSet/>
      <dgm:spPr/>
      <dgm:t>
        <a:bodyPr/>
        <a:lstStyle/>
        <a:p>
          <a:endParaRPr lang="tr-TR"/>
        </a:p>
      </dgm:t>
    </dgm:pt>
    <dgm:pt modelId="{7CFB4D55-40CE-412B-9059-ECFBC4893C24}">
      <dgm:prSet phldrT="[Metin]"/>
      <dgm:spPr/>
      <dgm:t>
        <a:bodyPr/>
        <a:lstStyle/>
        <a:p>
          <a:r>
            <a:rPr lang="tr-TR" dirty="0" smtClean="0"/>
            <a:t>Sosyal Çevre</a:t>
          </a:r>
          <a:endParaRPr lang="tr-TR" dirty="0"/>
        </a:p>
      </dgm:t>
    </dgm:pt>
    <dgm:pt modelId="{B8B029B8-CD1F-481A-B3A4-203EECC76939}" type="parTrans" cxnId="{3336BD77-125B-42AD-8B63-40A9CB051243}">
      <dgm:prSet/>
      <dgm:spPr/>
      <dgm:t>
        <a:bodyPr/>
        <a:lstStyle/>
        <a:p>
          <a:endParaRPr lang="tr-TR"/>
        </a:p>
      </dgm:t>
    </dgm:pt>
    <dgm:pt modelId="{5615CE5E-2DC3-40B2-84D3-FE6D7CDD226D}" type="sibTrans" cxnId="{3336BD77-125B-42AD-8B63-40A9CB051243}">
      <dgm:prSet/>
      <dgm:spPr/>
      <dgm:t>
        <a:bodyPr/>
        <a:lstStyle/>
        <a:p>
          <a:endParaRPr lang="tr-TR"/>
        </a:p>
      </dgm:t>
    </dgm:pt>
    <dgm:pt modelId="{A153EECD-9083-4C9C-A8B4-C72A8E41A4D3}">
      <dgm:prSet phldrT="[Metin]"/>
      <dgm:spPr/>
      <dgm:t>
        <a:bodyPr/>
        <a:lstStyle/>
        <a:p>
          <a:r>
            <a:rPr lang="tr-TR" dirty="0" smtClean="0"/>
            <a:t>Kurallar</a:t>
          </a:r>
        </a:p>
      </dgm:t>
    </dgm:pt>
    <dgm:pt modelId="{6BE0A5C1-E641-4158-8833-3A2186F0AE5F}" type="parTrans" cxnId="{58FECF55-22B2-4993-ABAC-829EDF4998ED}">
      <dgm:prSet/>
      <dgm:spPr/>
      <dgm:t>
        <a:bodyPr/>
        <a:lstStyle/>
        <a:p>
          <a:endParaRPr lang="tr-TR"/>
        </a:p>
      </dgm:t>
    </dgm:pt>
    <dgm:pt modelId="{82999B00-7EA6-45D9-80FC-F182458B7104}" type="sibTrans" cxnId="{58FECF55-22B2-4993-ABAC-829EDF4998ED}">
      <dgm:prSet/>
      <dgm:spPr/>
      <dgm:t>
        <a:bodyPr/>
        <a:lstStyle/>
        <a:p>
          <a:endParaRPr lang="tr-TR"/>
        </a:p>
      </dgm:t>
    </dgm:pt>
    <dgm:pt modelId="{90C000AA-0891-446D-A2B1-E6A2A3EFE08E}" type="pres">
      <dgm:prSet presAssocID="{038A606D-3EFF-40DE-9C11-3273835CA9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A40E132-D7A6-4F25-9E9F-C06250AAB393}" type="pres">
      <dgm:prSet presAssocID="{289613CB-8B55-4ED8-A1C9-9C17EB5EFDA2}" presName="parentLin" presStyleCnt="0"/>
      <dgm:spPr/>
    </dgm:pt>
    <dgm:pt modelId="{F1F26D04-471C-4D50-992A-13359491CA94}" type="pres">
      <dgm:prSet presAssocID="{289613CB-8B55-4ED8-A1C9-9C17EB5EFDA2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261D262A-F81C-4B48-8B92-9126D0ABAA09}" type="pres">
      <dgm:prSet presAssocID="{289613CB-8B55-4ED8-A1C9-9C17EB5EFDA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5BC4FF-D7E9-4F59-B02D-02DEDECD152D}" type="pres">
      <dgm:prSet presAssocID="{289613CB-8B55-4ED8-A1C9-9C17EB5EFDA2}" presName="negativeSpace" presStyleCnt="0"/>
      <dgm:spPr/>
    </dgm:pt>
    <dgm:pt modelId="{BAA49CEB-F7D6-4C6D-8148-AA83A1B3DFC9}" type="pres">
      <dgm:prSet presAssocID="{289613CB-8B55-4ED8-A1C9-9C17EB5EFDA2}" presName="childText" presStyleLbl="conFgAcc1" presStyleIdx="0" presStyleCnt="3">
        <dgm:presLayoutVars>
          <dgm:bulletEnabled val="1"/>
        </dgm:presLayoutVars>
      </dgm:prSet>
      <dgm:spPr/>
    </dgm:pt>
    <dgm:pt modelId="{9B845FD5-669F-41EA-8B27-5695F30540B5}" type="pres">
      <dgm:prSet presAssocID="{9977D7FA-14B3-4988-8F71-0C7AB91CD57C}" presName="spaceBetweenRectangles" presStyleCnt="0"/>
      <dgm:spPr/>
    </dgm:pt>
    <dgm:pt modelId="{056260F6-60CF-43DE-9A69-93CDE81B8800}" type="pres">
      <dgm:prSet presAssocID="{7CFB4D55-40CE-412B-9059-ECFBC4893C24}" presName="parentLin" presStyleCnt="0"/>
      <dgm:spPr/>
    </dgm:pt>
    <dgm:pt modelId="{5364F203-473E-4E5E-84CB-29602D800ACD}" type="pres">
      <dgm:prSet presAssocID="{7CFB4D55-40CE-412B-9059-ECFBC4893C24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4132541E-A855-4910-8476-0757AD66D546}" type="pres">
      <dgm:prSet presAssocID="{7CFB4D55-40CE-412B-9059-ECFBC4893C2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4A0A6A-93BA-40B8-85CF-9693D6364DAC}" type="pres">
      <dgm:prSet presAssocID="{7CFB4D55-40CE-412B-9059-ECFBC4893C24}" presName="negativeSpace" presStyleCnt="0"/>
      <dgm:spPr/>
    </dgm:pt>
    <dgm:pt modelId="{8D69ECF8-8705-4201-B2AB-8C685987B9FD}" type="pres">
      <dgm:prSet presAssocID="{7CFB4D55-40CE-412B-9059-ECFBC4893C24}" presName="childText" presStyleLbl="conFgAcc1" presStyleIdx="1" presStyleCnt="3">
        <dgm:presLayoutVars>
          <dgm:bulletEnabled val="1"/>
        </dgm:presLayoutVars>
      </dgm:prSet>
      <dgm:spPr/>
    </dgm:pt>
    <dgm:pt modelId="{F114F260-4981-473F-B4F0-EFB53A6AB27C}" type="pres">
      <dgm:prSet presAssocID="{5615CE5E-2DC3-40B2-84D3-FE6D7CDD226D}" presName="spaceBetweenRectangles" presStyleCnt="0"/>
      <dgm:spPr/>
    </dgm:pt>
    <dgm:pt modelId="{14C74E70-2BDA-4C77-8A7B-9EF43E2006E5}" type="pres">
      <dgm:prSet presAssocID="{A153EECD-9083-4C9C-A8B4-C72A8E41A4D3}" presName="parentLin" presStyleCnt="0"/>
      <dgm:spPr/>
    </dgm:pt>
    <dgm:pt modelId="{EC4917F7-EACC-402B-B5C5-9B780D398B6A}" type="pres">
      <dgm:prSet presAssocID="{A153EECD-9083-4C9C-A8B4-C72A8E41A4D3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6FE41C62-DDD4-4499-B69D-07123958B95F}" type="pres">
      <dgm:prSet presAssocID="{A153EECD-9083-4C9C-A8B4-C72A8E41A4D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DAF387-6023-473B-A9E4-7E3C0DB66DD4}" type="pres">
      <dgm:prSet presAssocID="{A153EECD-9083-4C9C-A8B4-C72A8E41A4D3}" presName="negativeSpace" presStyleCnt="0"/>
      <dgm:spPr/>
    </dgm:pt>
    <dgm:pt modelId="{4CA8FB49-0A26-4F0C-B848-DC0BD85635EE}" type="pres">
      <dgm:prSet presAssocID="{A153EECD-9083-4C9C-A8B4-C72A8E41A4D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E5ED648-55BA-421F-B348-B6B2BB905960}" type="presOf" srcId="{7CFB4D55-40CE-412B-9059-ECFBC4893C24}" destId="{5364F203-473E-4E5E-84CB-29602D800ACD}" srcOrd="0" destOrd="0" presId="urn:microsoft.com/office/officeart/2005/8/layout/list1"/>
    <dgm:cxn modelId="{EADB8D86-F2AD-4069-A63C-8182414EF41A}" type="presOf" srcId="{289613CB-8B55-4ED8-A1C9-9C17EB5EFDA2}" destId="{261D262A-F81C-4B48-8B92-9126D0ABAA09}" srcOrd="1" destOrd="0" presId="urn:microsoft.com/office/officeart/2005/8/layout/list1"/>
    <dgm:cxn modelId="{3336BD77-125B-42AD-8B63-40A9CB051243}" srcId="{038A606D-3EFF-40DE-9C11-3273835CA912}" destId="{7CFB4D55-40CE-412B-9059-ECFBC4893C24}" srcOrd="1" destOrd="0" parTransId="{B8B029B8-CD1F-481A-B3A4-203EECC76939}" sibTransId="{5615CE5E-2DC3-40B2-84D3-FE6D7CDD226D}"/>
    <dgm:cxn modelId="{C88B32B3-2342-45A6-89A1-9B0F1BC3C0C9}" type="presOf" srcId="{7CFB4D55-40CE-412B-9059-ECFBC4893C24}" destId="{4132541E-A855-4910-8476-0757AD66D546}" srcOrd="1" destOrd="0" presId="urn:microsoft.com/office/officeart/2005/8/layout/list1"/>
    <dgm:cxn modelId="{B457ED00-2E58-4567-8AD3-C00A2025348B}" type="presOf" srcId="{A153EECD-9083-4C9C-A8B4-C72A8E41A4D3}" destId="{6FE41C62-DDD4-4499-B69D-07123958B95F}" srcOrd="1" destOrd="0" presId="urn:microsoft.com/office/officeart/2005/8/layout/list1"/>
    <dgm:cxn modelId="{58FECF55-22B2-4993-ABAC-829EDF4998ED}" srcId="{038A606D-3EFF-40DE-9C11-3273835CA912}" destId="{A153EECD-9083-4C9C-A8B4-C72A8E41A4D3}" srcOrd="2" destOrd="0" parTransId="{6BE0A5C1-E641-4158-8833-3A2186F0AE5F}" sibTransId="{82999B00-7EA6-45D9-80FC-F182458B7104}"/>
    <dgm:cxn modelId="{D6943992-F642-432D-8BAD-C4BA320CA895}" srcId="{038A606D-3EFF-40DE-9C11-3273835CA912}" destId="{289613CB-8B55-4ED8-A1C9-9C17EB5EFDA2}" srcOrd="0" destOrd="0" parTransId="{F23259FE-878D-4663-8CD4-BE3A28F67476}" sibTransId="{9977D7FA-14B3-4988-8F71-0C7AB91CD57C}"/>
    <dgm:cxn modelId="{4970DDDF-8950-4853-9924-3D1240AA8AB0}" type="presOf" srcId="{038A606D-3EFF-40DE-9C11-3273835CA912}" destId="{90C000AA-0891-446D-A2B1-E6A2A3EFE08E}" srcOrd="0" destOrd="0" presId="urn:microsoft.com/office/officeart/2005/8/layout/list1"/>
    <dgm:cxn modelId="{DD714167-06F1-42E0-B71C-2E8ED8F6E260}" type="presOf" srcId="{289613CB-8B55-4ED8-A1C9-9C17EB5EFDA2}" destId="{F1F26D04-471C-4D50-992A-13359491CA94}" srcOrd="0" destOrd="0" presId="urn:microsoft.com/office/officeart/2005/8/layout/list1"/>
    <dgm:cxn modelId="{95E9728C-F85D-4697-B172-7B54B2457D25}" type="presOf" srcId="{A153EECD-9083-4C9C-A8B4-C72A8E41A4D3}" destId="{EC4917F7-EACC-402B-B5C5-9B780D398B6A}" srcOrd="0" destOrd="0" presId="urn:microsoft.com/office/officeart/2005/8/layout/list1"/>
    <dgm:cxn modelId="{6812E826-238D-4075-9D46-9CBFBDB2CE3B}" type="presParOf" srcId="{90C000AA-0891-446D-A2B1-E6A2A3EFE08E}" destId="{EA40E132-D7A6-4F25-9E9F-C06250AAB393}" srcOrd="0" destOrd="0" presId="urn:microsoft.com/office/officeart/2005/8/layout/list1"/>
    <dgm:cxn modelId="{B739D638-6AD9-42E4-9213-CD776347D0D7}" type="presParOf" srcId="{EA40E132-D7A6-4F25-9E9F-C06250AAB393}" destId="{F1F26D04-471C-4D50-992A-13359491CA94}" srcOrd="0" destOrd="0" presId="urn:microsoft.com/office/officeart/2005/8/layout/list1"/>
    <dgm:cxn modelId="{FC292BED-0D32-437C-A0A5-6F048FE3F726}" type="presParOf" srcId="{EA40E132-D7A6-4F25-9E9F-C06250AAB393}" destId="{261D262A-F81C-4B48-8B92-9126D0ABAA09}" srcOrd="1" destOrd="0" presId="urn:microsoft.com/office/officeart/2005/8/layout/list1"/>
    <dgm:cxn modelId="{EA2FD6E5-7927-40D6-AC38-7CB32E42DB96}" type="presParOf" srcId="{90C000AA-0891-446D-A2B1-E6A2A3EFE08E}" destId="{BA5BC4FF-D7E9-4F59-B02D-02DEDECD152D}" srcOrd="1" destOrd="0" presId="urn:microsoft.com/office/officeart/2005/8/layout/list1"/>
    <dgm:cxn modelId="{F637E6E1-1CD7-4F91-B253-70D2EF1DE875}" type="presParOf" srcId="{90C000AA-0891-446D-A2B1-E6A2A3EFE08E}" destId="{BAA49CEB-F7D6-4C6D-8148-AA83A1B3DFC9}" srcOrd="2" destOrd="0" presId="urn:microsoft.com/office/officeart/2005/8/layout/list1"/>
    <dgm:cxn modelId="{653F897F-3590-4731-8FC6-B38073A66D9B}" type="presParOf" srcId="{90C000AA-0891-446D-A2B1-E6A2A3EFE08E}" destId="{9B845FD5-669F-41EA-8B27-5695F30540B5}" srcOrd="3" destOrd="0" presId="urn:microsoft.com/office/officeart/2005/8/layout/list1"/>
    <dgm:cxn modelId="{326AF55E-B230-4858-ACAD-C883BF78F5C9}" type="presParOf" srcId="{90C000AA-0891-446D-A2B1-E6A2A3EFE08E}" destId="{056260F6-60CF-43DE-9A69-93CDE81B8800}" srcOrd="4" destOrd="0" presId="urn:microsoft.com/office/officeart/2005/8/layout/list1"/>
    <dgm:cxn modelId="{7E50E251-20CE-44DF-885A-26BCD2615BEA}" type="presParOf" srcId="{056260F6-60CF-43DE-9A69-93CDE81B8800}" destId="{5364F203-473E-4E5E-84CB-29602D800ACD}" srcOrd="0" destOrd="0" presId="urn:microsoft.com/office/officeart/2005/8/layout/list1"/>
    <dgm:cxn modelId="{317A20B7-8B5C-404D-9856-43CB2921AE38}" type="presParOf" srcId="{056260F6-60CF-43DE-9A69-93CDE81B8800}" destId="{4132541E-A855-4910-8476-0757AD66D546}" srcOrd="1" destOrd="0" presId="urn:microsoft.com/office/officeart/2005/8/layout/list1"/>
    <dgm:cxn modelId="{0EA8443F-ACFC-48A2-A1C3-19F7931FF63E}" type="presParOf" srcId="{90C000AA-0891-446D-A2B1-E6A2A3EFE08E}" destId="{0D4A0A6A-93BA-40B8-85CF-9693D6364DAC}" srcOrd="5" destOrd="0" presId="urn:microsoft.com/office/officeart/2005/8/layout/list1"/>
    <dgm:cxn modelId="{CE2CAE6B-CB14-4829-8AF9-CDFAF982C082}" type="presParOf" srcId="{90C000AA-0891-446D-A2B1-E6A2A3EFE08E}" destId="{8D69ECF8-8705-4201-B2AB-8C685987B9FD}" srcOrd="6" destOrd="0" presId="urn:microsoft.com/office/officeart/2005/8/layout/list1"/>
    <dgm:cxn modelId="{84B3F4E1-C474-43BC-8768-D92410A1F274}" type="presParOf" srcId="{90C000AA-0891-446D-A2B1-E6A2A3EFE08E}" destId="{F114F260-4981-473F-B4F0-EFB53A6AB27C}" srcOrd="7" destOrd="0" presId="urn:microsoft.com/office/officeart/2005/8/layout/list1"/>
    <dgm:cxn modelId="{4810E898-C38F-4898-AE4B-170D1FBFB095}" type="presParOf" srcId="{90C000AA-0891-446D-A2B1-E6A2A3EFE08E}" destId="{14C74E70-2BDA-4C77-8A7B-9EF43E2006E5}" srcOrd="8" destOrd="0" presId="urn:microsoft.com/office/officeart/2005/8/layout/list1"/>
    <dgm:cxn modelId="{E7C477C2-D360-4522-A1CC-F3654025503C}" type="presParOf" srcId="{14C74E70-2BDA-4C77-8A7B-9EF43E2006E5}" destId="{EC4917F7-EACC-402B-B5C5-9B780D398B6A}" srcOrd="0" destOrd="0" presId="urn:microsoft.com/office/officeart/2005/8/layout/list1"/>
    <dgm:cxn modelId="{9C7FD927-164D-41F0-88DC-5F469138A0A3}" type="presParOf" srcId="{14C74E70-2BDA-4C77-8A7B-9EF43E2006E5}" destId="{6FE41C62-DDD4-4499-B69D-07123958B95F}" srcOrd="1" destOrd="0" presId="urn:microsoft.com/office/officeart/2005/8/layout/list1"/>
    <dgm:cxn modelId="{395CF550-084F-4691-B604-51779CB467A0}" type="presParOf" srcId="{90C000AA-0891-446D-A2B1-E6A2A3EFE08E}" destId="{2DDAF387-6023-473B-A9E4-7E3C0DB66DD4}" srcOrd="9" destOrd="0" presId="urn:microsoft.com/office/officeart/2005/8/layout/list1"/>
    <dgm:cxn modelId="{CD2A5745-3F80-4521-B78C-E6492C9FE1BA}" type="presParOf" srcId="{90C000AA-0891-446D-A2B1-E6A2A3EFE08E}" destId="{4CA8FB49-0A26-4F0C-B848-DC0BD85635E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71A625-C074-4156-87B6-D321EE39EA9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399CA91B-E525-41B4-B62A-354612A813C0}">
      <dgm:prSet phldrT="[Metin]"/>
      <dgm:spPr/>
      <dgm:t>
        <a:bodyPr/>
        <a:lstStyle/>
        <a:p>
          <a:r>
            <a:rPr lang="tr-TR" dirty="0" smtClean="0"/>
            <a:t>Fen Bilimleri</a:t>
          </a:r>
          <a:endParaRPr lang="tr-TR" dirty="0"/>
        </a:p>
      </dgm:t>
    </dgm:pt>
    <dgm:pt modelId="{C906516F-AFE0-41DE-839F-B7B6842ABF78}" type="parTrans" cxnId="{7C7E6440-7A62-4A7E-8E7B-65186283078C}">
      <dgm:prSet/>
      <dgm:spPr/>
      <dgm:t>
        <a:bodyPr/>
        <a:lstStyle/>
        <a:p>
          <a:endParaRPr lang="tr-TR"/>
        </a:p>
      </dgm:t>
    </dgm:pt>
    <dgm:pt modelId="{9F9C1C21-49F6-4B8C-A121-562D4AB73F3E}" type="sibTrans" cxnId="{7C7E6440-7A62-4A7E-8E7B-65186283078C}">
      <dgm:prSet/>
      <dgm:spPr/>
      <dgm:t>
        <a:bodyPr/>
        <a:lstStyle/>
        <a:p>
          <a:endParaRPr lang="tr-TR"/>
        </a:p>
      </dgm:t>
    </dgm:pt>
    <dgm:pt modelId="{827A27FF-BAB0-4ADF-9740-2C2C73C3BDA0}">
      <dgm:prSet phldrT="[Metin]"/>
      <dgm:spPr/>
      <dgm:t>
        <a:bodyPr/>
        <a:lstStyle/>
        <a:p>
          <a:r>
            <a:rPr lang="tr-TR" dirty="0" smtClean="0"/>
            <a:t>Fizik</a:t>
          </a:r>
        </a:p>
      </dgm:t>
    </dgm:pt>
    <dgm:pt modelId="{4C3D5E12-59CA-4653-ACFE-F12806CBC2E5}" type="parTrans" cxnId="{D993D29E-93FD-4DA2-B2CA-440247E23BAD}">
      <dgm:prSet/>
      <dgm:spPr/>
      <dgm:t>
        <a:bodyPr/>
        <a:lstStyle/>
        <a:p>
          <a:endParaRPr lang="tr-TR"/>
        </a:p>
      </dgm:t>
    </dgm:pt>
    <dgm:pt modelId="{F97B2663-36A6-401C-855D-19D81E9B19E8}" type="sibTrans" cxnId="{D993D29E-93FD-4DA2-B2CA-440247E23BAD}">
      <dgm:prSet/>
      <dgm:spPr/>
      <dgm:t>
        <a:bodyPr/>
        <a:lstStyle/>
        <a:p>
          <a:endParaRPr lang="tr-TR"/>
        </a:p>
      </dgm:t>
    </dgm:pt>
    <dgm:pt modelId="{D0466294-8222-499F-888D-E3FA5838BF84}">
      <dgm:prSet phldrT="[Metin]"/>
      <dgm:spPr/>
      <dgm:t>
        <a:bodyPr/>
        <a:lstStyle/>
        <a:p>
          <a:r>
            <a:rPr lang="tr-TR" dirty="0" smtClean="0"/>
            <a:t>Kimya</a:t>
          </a:r>
        </a:p>
      </dgm:t>
    </dgm:pt>
    <dgm:pt modelId="{35E32F17-1E60-43E6-8954-0277C2252422}" type="parTrans" cxnId="{FFDA20BD-BBED-4214-8AAD-819CF2057C92}">
      <dgm:prSet/>
      <dgm:spPr/>
      <dgm:t>
        <a:bodyPr/>
        <a:lstStyle/>
        <a:p>
          <a:endParaRPr lang="tr-TR"/>
        </a:p>
      </dgm:t>
    </dgm:pt>
    <dgm:pt modelId="{D3D8D5BB-C142-4651-BFFF-5A75597797CE}" type="sibTrans" cxnId="{FFDA20BD-BBED-4214-8AAD-819CF2057C92}">
      <dgm:prSet/>
      <dgm:spPr/>
      <dgm:t>
        <a:bodyPr/>
        <a:lstStyle/>
        <a:p>
          <a:endParaRPr lang="tr-TR"/>
        </a:p>
      </dgm:t>
    </dgm:pt>
    <dgm:pt modelId="{5819A85F-D119-47A3-96D8-4E8DF4FB12B7}">
      <dgm:prSet phldrT="[Metin]"/>
      <dgm:spPr/>
      <dgm:t>
        <a:bodyPr/>
        <a:lstStyle/>
        <a:p>
          <a:r>
            <a:rPr lang="tr-TR" dirty="0" smtClean="0"/>
            <a:t>Biyoloji </a:t>
          </a:r>
          <a:endParaRPr lang="tr-TR" dirty="0"/>
        </a:p>
      </dgm:t>
    </dgm:pt>
    <dgm:pt modelId="{CECD021C-8F65-49DA-A170-E6A830DE9DA4}" type="parTrans" cxnId="{50B13FA2-ACEB-432C-A118-8AE0AF8F2340}">
      <dgm:prSet/>
      <dgm:spPr/>
      <dgm:t>
        <a:bodyPr/>
        <a:lstStyle/>
        <a:p>
          <a:endParaRPr lang="tr-TR"/>
        </a:p>
      </dgm:t>
    </dgm:pt>
    <dgm:pt modelId="{2CF61DFA-6E80-4C76-A207-0109DB827F92}" type="sibTrans" cxnId="{50B13FA2-ACEB-432C-A118-8AE0AF8F2340}">
      <dgm:prSet/>
      <dgm:spPr/>
      <dgm:t>
        <a:bodyPr/>
        <a:lstStyle/>
        <a:p>
          <a:endParaRPr lang="tr-TR"/>
        </a:p>
      </dgm:t>
    </dgm:pt>
    <dgm:pt modelId="{D09F17BF-BCA5-4CC7-9C48-2300C6BA580B}" type="pres">
      <dgm:prSet presAssocID="{CE71A625-C074-4156-87B6-D321EE39EA9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AA79320-BBF1-4F14-A88F-D25E1D23E971}" type="pres">
      <dgm:prSet presAssocID="{399CA91B-E525-41B4-B62A-354612A813C0}" presName="root1" presStyleCnt="0"/>
      <dgm:spPr/>
    </dgm:pt>
    <dgm:pt modelId="{FA1A2E21-0161-4625-91B5-717AE2AD2098}" type="pres">
      <dgm:prSet presAssocID="{399CA91B-E525-41B4-B62A-354612A813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A40597F-24EB-486B-B696-D2BB5C6F2005}" type="pres">
      <dgm:prSet presAssocID="{399CA91B-E525-41B4-B62A-354612A813C0}" presName="level2hierChild" presStyleCnt="0"/>
      <dgm:spPr/>
    </dgm:pt>
    <dgm:pt modelId="{0A81B60A-98D9-49B6-8D4D-F59471FFFD90}" type="pres">
      <dgm:prSet presAssocID="{4C3D5E12-59CA-4653-ACFE-F12806CBC2E5}" presName="conn2-1" presStyleLbl="parChTrans1D2" presStyleIdx="0" presStyleCnt="3"/>
      <dgm:spPr/>
      <dgm:t>
        <a:bodyPr/>
        <a:lstStyle/>
        <a:p>
          <a:endParaRPr lang="tr-TR"/>
        </a:p>
      </dgm:t>
    </dgm:pt>
    <dgm:pt modelId="{D7718813-A4DA-4014-9D03-8D180B818FC6}" type="pres">
      <dgm:prSet presAssocID="{4C3D5E12-59CA-4653-ACFE-F12806CBC2E5}" presName="connTx" presStyleLbl="parChTrans1D2" presStyleIdx="0" presStyleCnt="3"/>
      <dgm:spPr/>
      <dgm:t>
        <a:bodyPr/>
        <a:lstStyle/>
        <a:p>
          <a:endParaRPr lang="tr-TR"/>
        </a:p>
      </dgm:t>
    </dgm:pt>
    <dgm:pt modelId="{311323E5-C515-42DB-9946-C419D1062C9A}" type="pres">
      <dgm:prSet presAssocID="{827A27FF-BAB0-4ADF-9740-2C2C73C3BDA0}" presName="root2" presStyleCnt="0"/>
      <dgm:spPr/>
    </dgm:pt>
    <dgm:pt modelId="{925ADF72-063B-4C07-90D9-DE64A1DB2E51}" type="pres">
      <dgm:prSet presAssocID="{827A27FF-BAB0-4ADF-9740-2C2C73C3BDA0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7080142-1D9E-48A2-8034-0ACAE6BD8DCF}" type="pres">
      <dgm:prSet presAssocID="{827A27FF-BAB0-4ADF-9740-2C2C73C3BDA0}" presName="level3hierChild" presStyleCnt="0"/>
      <dgm:spPr/>
    </dgm:pt>
    <dgm:pt modelId="{4051B664-7C09-469F-AC30-9FA3D1CC9A7B}" type="pres">
      <dgm:prSet presAssocID="{35E32F17-1E60-43E6-8954-0277C2252422}" presName="conn2-1" presStyleLbl="parChTrans1D2" presStyleIdx="1" presStyleCnt="3"/>
      <dgm:spPr/>
      <dgm:t>
        <a:bodyPr/>
        <a:lstStyle/>
        <a:p>
          <a:endParaRPr lang="tr-TR"/>
        </a:p>
      </dgm:t>
    </dgm:pt>
    <dgm:pt modelId="{D7C2B07F-5943-44C6-9CD7-058E7D35F259}" type="pres">
      <dgm:prSet presAssocID="{35E32F17-1E60-43E6-8954-0277C2252422}" presName="connTx" presStyleLbl="parChTrans1D2" presStyleIdx="1" presStyleCnt="3"/>
      <dgm:spPr/>
      <dgm:t>
        <a:bodyPr/>
        <a:lstStyle/>
        <a:p>
          <a:endParaRPr lang="tr-TR"/>
        </a:p>
      </dgm:t>
    </dgm:pt>
    <dgm:pt modelId="{47094AF6-3EAE-496A-921B-8A8CCD581DEC}" type="pres">
      <dgm:prSet presAssocID="{D0466294-8222-499F-888D-E3FA5838BF84}" presName="root2" presStyleCnt="0"/>
      <dgm:spPr/>
    </dgm:pt>
    <dgm:pt modelId="{2811CF84-E406-4BC5-BD9E-8576305C7CCC}" type="pres">
      <dgm:prSet presAssocID="{D0466294-8222-499F-888D-E3FA5838BF84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0F4912B-F434-4F0A-A3CD-770EC722E395}" type="pres">
      <dgm:prSet presAssocID="{D0466294-8222-499F-888D-E3FA5838BF84}" presName="level3hierChild" presStyleCnt="0"/>
      <dgm:spPr/>
    </dgm:pt>
    <dgm:pt modelId="{E13D9D8F-A212-4F0C-9B70-D6143C062ABF}" type="pres">
      <dgm:prSet presAssocID="{CECD021C-8F65-49DA-A170-E6A830DE9DA4}" presName="conn2-1" presStyleLbl="parChTrans1D2" presStyleIdx="2" presStyleCnt="3"/>
      <dgm:spPr/>
      <dgm:t>
        <a:bodyPr/>
        <a:lstStyle/>
        <a:p>
          <a:endParaRPr lang="tr-TR"/>
        </a:p>
      </dgm:t>
    </dgm:pt>
    <dgm:pt modelId="{7263BA57-71C7-4903-A9FC-8AC750A0DD46}" type="pres">
      <dgm:prSet presAssocID="{CECD021C-8F65-49DA-A170-E6A830DE9DA4}" presName="connTx" presStyleLbl="parChTrans1D2" presStyleIdx="2" presStyleCnt="3"/>
      <dgm:spPr/>
      <dgm:t>
        <a:bodyPr/>
        <a:lstStyle/>
        <a:p>
          <a:endParaRPr lang="tr-TR"/>
        </a:p>
      </dgm:t>
    </dgm:pt>
    <dgm:pt modelId="{04597C56-23F1-4DF6-B20D-A99AB729E784}" type="pres">
      <dgm:prSet presAssocID="{5819A85F-D119-47A3-96D8-4E8DF4FB12B7}" presName="root2" presStyleCnt="0"/>
      <dgm:spPr/>
    </dgm:pt>
    <dgm:pt modelId="{6BCC5A7B-2DDB-4A32-B734-3080843B55F3}" type="pres">
      <dgm:prSet presAssocID="{5819A85F-D119-47A3-96D8-4E8DF4FB12B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2426927-31F3-47FA-BCC2-2D7E33D41472}" type="pres">
      <dgm:prSet presAssocID="{5819A85F-D119-47A3-96D8-4E8DF4FB12B7}" presName="level3hierChild" presStyleCnt="0"/>
      <dgm:spPr/>
    </dgm:pt>
  </dgm:ptLst>
  <dgm:cxnLst>
    <dgm:cxn modelId="{62F0C7B5-20CF-4169-AECF-4B2EDADAB54E}" type="presOf" srcId="{4C3D5E12-59CA-4653-ACFE-F12806CBC2E5}" destId="{D7718813-A4DA-4014-9D03-8D180B818FC6}" srcOrd="1" destOrd="0" presId="urn:microsoft.com/office/officeart/2008/layout/HorizontalMultiLevelHierarchy"/>
    <dgm:cxn modelId="{CD65F663-F51F-416C-8360-C0C8939B7350}" type="presOf" srcId="{35E32F17-1E60-43E6-8954-0277C2252422}" destId="{D7C2B07F-5943-44C6-9CD7-058E7D35F259}" srcOrd="1" destOrd="0" presId="urn:microsoft.com/office/officeart/2008/layout/HorizontalMultiLevelHierarchy"/>
    <dgm:cxn modelId="{8F5A7272-AC0F-40F4-8D90-A6EFA79FF57A}" type="presOf" srcId="{CE71A625-C074-4156-87B6-D321EE39EA96}" destId="{D09F17BF-BCA5-4CC7-9C48-2300C6BA580B}" srcOrd="0" destOrd="0" presId="urn:microsoft.com/office/officeart/2008/layout/HorizontalMultiLevelHierarchy"/>
    <dgm:cxn modelId="{FF0C3A8B-6565-4CFC-BD54-01ACD4A952BC}" type="presOf" srcId="{D0466294-8222-499F-888D-E3FA5838BF84}" destId="{2811CF84-E406-4BC5-BD9E-8576305C7CCC}" srcOrd="0" destOrd="0" presId="urn:microsoft.com/office/officeart/2008/layout/HorizontalMultiLevelHierarchy"/>
    <dgm:cxn modelId="{D993D29E-93FD-4DA2-B2CA-440247E23BAD}" srcId="{399CA91B-E525-41B4-B62A-354612A813C0}" destId="{827A27FF-BAB0-4ADF-9740-2C2C73C3BDA0}" srcOrd="0" destOrd="0" parTransId="{4C3D5E12-59CA-4653-ACFE-F12806CBC2E5}" sibTransId="{F97B2663-36A6-401C-855D-19D81E9B19E8}"/>
    <dgm:cxn modelId="{9CB496C6-3885-4E0E-A616-CAD835ED5B78}" type="presOf" srcId="{399CA91B-E525-41B4-B62A-354612A813C0}" destId="{FA1A2E21-0161-4625-91B5-717AE2AD2098}" srcOrd="0" destOrd="0" presId="urn:microsoft.com/office/officeart/2008/layout/HorizontalMultiLevelHierarchy"/>
    <dgm:cxn modelId="{50B13FA2-ACEB-432C-A118-8AE0AF8F2340}" srcId="{399CA91B-E525-41B4-B62A-354612A813C0}" destId="{5819A85F-D119-47A3-96D8-4E8DF4FB12B7}" srcOrd="2" destOrd="0" parTransId="{CECD021C-8F65-49DA-A170-E6A830DE9DA4}" sibTransId="{2CF61DFA-6E80-4C76-A207-0109DB827F92}"/>
    <dgm:cxn modelId="{80E1C972-C827-47C6-A806-7A9FA7F20C40}" type="presOf" srcId="{CECD021C-8F65-49DA-A170-E6A830DE9DA4}" destId="{E13D9D8F-A212-4F0C-9B70-D6143C062ABF}" srcOrd="0" destOrd="0" presId="urn:microsoft.com/office/officeart/2008/layout/HorizontalMultiLevelHierarchy"/>
    <dgm:cxn modelId="{7C7E6440-7A62-4A7E-8E7B-65186283078C}" srcId="{CE71A625-C074-4156-87B6-D321EE39EA96}" destId="{399CA91B-E525-41B4-B62A-354612A813C0}" srcOrd="0" destOrd="0" parTransId="{C906516F-AFE0-41DE-839F-B7B6842ABF78}" sibTransId="{9F9C1C21-49F6-4B8C-A121-562D4AB73F3E}"/>
    <dgm:cxn modelId="{9584C0D2-2EAB-4C28-B543-501EF8FA24C7}" type="presOf" srcId="{35E32F17-1E60-43E6-8954-0277C2252422}" destId="{4051B664-7C09-469F-AC30-9FA3D1CC9A7B}" srcOrd="0" destOrd="0" presId="urn:microsoft.com/office/officeart/2008/layout/HorizontalMultiLevelHierarchy"/>
    <dgm:cxn modelId="{55B7E684-FEE3-4193-805B-D6F1791EDC63}" type="presOf" srcId="{CECD021C-8F65-49DA-A170-E6A830DE9DA4}" destId="{7263BA57-71C7-4903-A9FC-8AC750A0DD46}" srcOrd="1" destOrd="0" presId="urn:microsoft.com/office/officeart/2008/layout/HorizontalMultiLevelHierarchy"/>
    <dgm:cxn modelId="{D5CCF093-9619-4263-9208-303757E2E779}" type="presOf" srcId="{827A27FF-BAB0-4ADF-9740-2C2C73C3BDA0}" destId="{925ADF72-063B-4C07-90D9-DE64A1DB2E51}" srcOrd="0" destOrd="0" presId="urn:microsoft.com/office/officeart/2008/layout/HorizontalMultiLevelHierarchy"/>
    <dgm:cxn modelId="{8E761300-6AC8-4BAA-B8AD-8BE91FF07932}" type="presOf" srcId="{4C3D5E12-59CA-4653-ACFE-F12806CBC2E5}" destId="{0A81B60A-98D9-49B6-8D4D-F59471FFFD90}" srcOrd="0" destOrd="0" presId="urn:microsoft.com/office/officeart/2008/layout/HorizontalMultiLevelHierarchy"/>
    <dgm:cxn modelId="{A874D252-E1C1-4875-9571-4FCB404E948D}" type="presOf" srcId="{5819A85F-D119-47A3-96D8-4E8DF4FB12B7}" destId="{6BCC5A7B-2DDB-4A32-B734-3080843B55F3}" srcOrd="0" destOrd="0" presId="urn:microsoft.com/office/officeart/2008/layout/HorizontalMultiLevelHierarchy"/>
    <dgm:cxn modelId="{FFDA20BD-BBED-4214-8AAD-819CF2057C92}" srcId="{399CA91B-E525-41B4-B62A-354612A813C0}" destId="{D0466294-8222-499F-888D-E3FA5838BF84}" srcOrd="1" destOrd="0" parTransId="{35E32F17-1E60-43E6-8954-0277C2252422}" sibTransId="{D3D8D5BB-C142-4651-BFFF-5A75597797CE}"/>
    <dgm:cxn modelId="{92C9F08A-EC2A-4BBD-BEC1-07CDE5CD5D37}" type="presParOf" srcId="{D09F17BF-BCA5-4CC7-9C48-2300C6BA580B}" destId="{BAA79320-BBF1-4F14-A88F-D25E1D23E971}" srcOrd="0" destOrd="0" presId="urn:microsoft.com/office/officeart/2008/layout/HorizontalMultiLevelHierarchy"/>
    <dgm:cxn modelId="{F7BB6BBD-D06E-4798-A02F-BFF6A27F4D0D}" type="presParOf" srcId="{BAA79320-BBF1-4F14-A88F-D25E1D23E971}" destId="{FA1A2E21-0161-4625-91B5-717AE2AD2098}" srcOrd="0" destOrd="0" presId="urn:microsoft.com/office/officeart/2008/layout/HorizontalMultiLevelHierarchy"/>
    <dgm:cxn modelId="{56EF09FF-31A7-4222-B42D-2978B13307A0}" type="presParOf" srcId="{BAA79320-BBF1-4F14-A88F-D25E1D23E971}" destId="{FA40597F-24EB-486B-B696-D2BB5C6F2005}" srcOrd="1" destOrd="0" presId="urn:microsoft.com/office/officeart/2008/layout/HorizontalMultiLevelHierarchy"/>
    <dgm:cxn modelId="{93DA948A-D9DE-4AE0-8E06-7FF4926B2F92}" type="presParOf" srcId="{FA40597F-24EB-486B-B696-D2BB5C6F2005}" destId="{0A81B60A-98D9-49B6-8D4D-F59471FFFD90}" srcOrd="0" destOrd="0" presId="urn:microsoft.com/office/officeart/2008/layout/HorizontalMultiLevelHierarchy"/>
    <dgm:cxn modelId="{1D7F91D0-FFC6-441B-B29B-A721F36C89F9}" type="presParOf" srcId="{0A81B60A-98D9-49B6-8D4D-F59471FFFD90}" destId="{D7718813-A4DA-4014-9D03-8D180B818FC6}" srcOrd="0" destOrd="0" presId="urn:microsoft.com/office/officeart/2008/layout/HorizontalMultiLevelHierarchy"/>
    <dgm:cxn modelId="{1377D315-9F46-4124-A403-6E23B7FC735A}" type="presParOf" srcId="{FA40597F-24EB-486B-B696-D2BB5C6F2005}" destId="{311323E5-C515-42DB-9946-C419D1062C9A}" srcOrd="1" destOrd="0" presId="urn:microsoft.com/office/officeart/2008/layout/HorizontalMultiLevelHierarchy"/>
    <dgm:cxn modelId="{803799CC-758C-4FE6-8E4B-E132EADE38B9}" type="presParOf" srcId="{311323E5-C515-42DB-9946-C419D1062C9A}" destId="{925ADF72-063B-4C07-90D9-DE64A1DB2E51}" srcOrd="0" destOrd="0" presId="urn:microsoft.com/office/officeart/2008/layout/HorizontalMultiLevelHierarchy"/>
    <dgm:cxn modelId="{0A9D6418-B353-44D2-8330-F05A7FDFED7A}" type="presParOf" srcId="{311323E5-C515-42DB-9946-C419D1062C9A}" destId="{87080142-1D9E-48A2-8034-0ACAE6BD8DCF}" srcOrd="1" destOrd="0" presId="urn:microsoft.com/office/officeart/2008/layout/HorizontalMultiLevelHierarchy"/>
    <dgm:cxn modelId="{BC5F3346-7CEE-4B4B-98A2-452C1F0A1446}" type="presParOf" srcId="{FA40597F-24EB-486B-B696-D2BB5C6F2005}" destId="{4051B664-7C09-469F-AC30-9FA3D1CC9A7B}" srcOrd="2" destOrd="0" presId="urn:microsoft.com/office/officeart/2008/layout/HorizontalMultiLevelHierarchy"/>
    <dgm:cxn modelId="{732E6985-665F-4B2D-ABFF-79C0CCCCBA98}" type="presParOf" srcId="{4051B664-7C09-469F-AC30-9FA3D1CC9A7B}" destId="{D7C2B07F-5943-44C6-9CD7-058E7D35F259}" srcOrd="0" destOrd="0" presId="urn:microsoft.com/office/officeart/2008/layout/HorizontalMultiLevelHierarchy"/>
    <dgm:cxn modelId="{77944ED3-863D-4359-91C5-C337C0E304FC}" type="presParOf" srcId="{FA40597F-24EB-486B-B696-D2BB5C6F2005}" destId="{47094AF6-3EAE-496A-921B-8A8CCD581DEC}" srcOrd="3" destOrd="0" presId="urn:microsoft.com/office/officeart/2008/layout/HorizontalMultiLevelHierarchy"/>
    <dgm:cxn modelId="{7DB657AF-DD90-43E2-9EAF-F4890ACFBC71}" type="presParOf" srcId="{47094AF6-3EAE-496A-921B-8A8CCD581DEC}" destId="{2811CF84-E406-4BC5-BD9E-8576305C7CCC}" srcOrd="0" destOrd="0" presId="urn:microsoft.com/office/officeart/2008/layout/HorizontalMultiLevelHierarchy"/>
    <dgm:cxn modelId="{C51F3517-5E47-4255-94C2-FD5F19615ACC}" type="presParOf" srcId="{47094AF6-3EAE-496A-921B-8A8CCD581DEC}" destId="{E0F4912B-F434-4F0A-A3CD-770EC722E395}" srcOrd="1" destOrd="0" presId="urn:microsoft.com/office/officeart/2008/layout/HorizontalMultiLevelHierarchy"/>
    <dgm:cxn modelId="{E0C239BF-E29B-4042-B1A3-2CB67F568381}" type="presParOf" srcId="{FA40597F-24EB-486B-B696-D2BB5C6F2005}" destId="{E13D9D8F-A212-4F0C-9B70-D6143C062ABF}" srcOrd="4" destOrd="0" presId="urn:microsoft.com/office/officeart/2008/layout/HorizontalMultiLevelHierarchy"/>
    <dgm:cxn modelId="{3516A78B-BD64-49F8-B8BD-745219E99B75}" type="presParOf" srcId="{E13D9D8F-A212-4F0C-9B70-D6143C062ABF}" destId="{7263BA57-71C7-4903-A9FC-8AC750A0DD46}" srcOrd="0" destOrd="0" presId="urn:microsoft.com/office/officeart/2008/layout/HorizontalMultiLevelHierarchy"/>
    <dgm:cxn modelId="{0767EFED-117E-4315-B708-14A122CA8A17}" type="presParOf" srcId="{FA40597F-24EB-486B-B696-D2BB5C6F2005}" destId="{04597C56-23F1-4DF6-B20D-A99AB729E784}" srcOrd="5" destOrd="0" presId="urn:microsoft.com/office/officeart/2008/layout/HorizontalMultiLevelHierarchy"/>
    <dgm:cxn modelId="{154B30D5-726B-4D4C-8FEC-A4B2239B1AE8}" type="presParOf" srcId="{04597C56-23F1-4DF6-B20D-A99AB729E784}" destId="{6BCC5A7B-2DDB-4A32-B734-3080843B55F3}" srcOrd="0" destOrd="0" presId="urn:microsoft.com/office/officeart/2008/layout/HorizontalMultiLevelHierarchy"/>
    <dgm:cxn modelId="{D9F61582-293E-402C-9355-15920EA82993}" type="presParOf" srcId="{04597C56-23F1-4DF6-B20D-A99AB729E784}" destId="{12426927-31F3-47FA-BCC2-2D7E33D4147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71A625-C074-4156-87B6-D321EE39EA9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399CA91B-E525-41B4-B62A-354612A813C0}">
      <dgm:prSet phldrT="[Metin]"/>
      <dgm:spPr/>
      <dgm:t>
        <a:bodyPr/>
        <a:lstStyle/>
        <a:p>
          <a:r>
            <a:rPr lang="tr-TR" dirty="0" smtClean="0"/>
            <a:t>Matematik </a:t>
          </a:r>
          <a:endParaRPr lang="tr-TR" dirty="0"/>
        </a:p>
      </dgm:t>
    </dgm:pt>
    <dgm:pt modelId="{C906516F-AFE0-41DE-839F-B7B6842ABF78}" type="parTrans" cxnId="{7C7E6440-7A62-4A7E-8E7B-65186283078C}">
      <dgm:prSet/>
      <dgm:spPr/>
      <dgm:t>
        <a:bodyPr/>
        <a:lstStyle/>
        <a:p>
          <a:endParaRPr lang="tr-TR"/>
        </a:p>
      </dgm:t>
    </dgm:pt>
    <dgm:pt modelId="{9F9C1C21-49F6-4B8C-A121-562D4AB73F3E}" type="sibTrans" cxnId="{7C7E6440-7A62-4A7E-8E7B-65186283078C}">
      <dgm:prSet/>
      <dgm:spPr/>
      <dgm:t>
        <a:bodyPr/>
        <a:lstStyle/>
        <a:p>
          <a:endParaRPr lang="tr-TR"/>
        </a:p>
      </dgm:t>
    </dgm:pt>
    <dgm:pt modelId="{827A27FF-BAB0-4ADF-9740-2C2C73C3BDA0}">
      <dgm:prSet phldrT="[Metin]"/>
      <dgm:spPr/>
      <dgm:t>
        <a:bodyPr/>
        <a:lstStyle/>
        <a:p>
          <a:r>
            <a:rPr lang="tr-TR" dirty="0" smtClean="0"/>
            <a:t>Matematik </a:t>
          </a:r>
        </a:p>
      </dgm:t>
    </dgm:pt>
    <dgm:pt modelId="{4C3D5E12-59CA-4653-ACFE-F12806CBC2E5}" type="parTrans" cxnId="{D993D29E-93FD-4DA2-B2CA-440247E23BAD}">
      <dgm:prSet/>
      <dgm:spPr/>
      <dgm:t>
        <a:bodyPr/>
        <a:lstStyle/>
        <a:p>
          <a:endParaRPr lang="tr-TR"/>
        </a:p>
      </dgm:t>
    </dgm:pt>
    <dgm:pt modelId="{F97B2663-36A6-401C-855D-19D81E9B19E8}" type="sibTrans" cxnId="{D993D29E-93FD-4DA2-B2CA-440247E23BAD}">
      <dgm:prSet/>
      <dgm:spPr/>
      <dgm:t>
        <a:bodyPr/>
        <a:lstStyle/>
        <a:p>
          <a:endParaRPr lang="tr-TR"/>
        </a:p>
      </dgm:t>
    </dgm:pt>
    <dgm:pt modelId="{D0466294-8222-499F-888D-E3FA5838BF84}">
      <dgm:prSet phldrT="[Metin]"/>
      <dgm:spPr/>
      <dgm:t>
        <a:bodyPr/>
        <a:lstStyle/>
        <a:p>
          <a:r>
            <a:rPr lang="tr-TR" dirty="0" smtClean="0"/>
            <a:t>Geometri </a:t>
          </a:r>
        </a:p>
      </dgm:t>
    </dgm:pt>
    <dgm:pt modelId="{35E32F17-1E60-43E6-8954-0277C2252422}" type="parTrans" cxnId="{FFDA20BD-BBED-4214-8AAD-819CF2057C92}">
      <dgm:prSet/>
      <dgm:spPr/>
      <dgm:t>
        <a:bodyPr/>
        <a:lstStyle/>
        <a:p>
          <a:endParaRPr lang="tr-TR"/>
        </a:p>
      </dgm:t>
    </dgm:pt>
    <dgm:pt modelId="{D3D8D5BB-C142-4651-BFFF-5A75597797CE}" type="sibTrans" cxnId="{FFDA20BD-BBED-4214-8AAD-819CF2057C92}">
      <dgm:prSet/>
      <dgm:spPr/>
      <dgm:t>
        <a:bodyPr/>
        <a:lstStyle/>
        <a:p>
          <a:endParaRPr lang="tr-TR"/>
        </a:p>
      </dgm:t>
    </dgm:pt>
    <dgm:pt modelId="{D09F17BF-BCA5-4CC7-9C48-2300C6BA580B}" type="pres">
      <dgm:prSet presAssocID="{CE71A625-C074-4156-87B6-D321EE39EA9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AA79320-BBF1-4F14-A88F-D25E1D23E971}" type="pres">
      <dgm:prSet presAssocID="{399CA91B-E525-41B4-B62A-354612A813C0}" presName="root1" presStyleCnt="0"/>
      <dgm:spPr/>
    </dgm:pt>
    <dgm:pt modelId="{FA1A2E21-0161-4625-91B5-717AE2AD2098}" type="pres">
      <dgm:prSet presAssocID="{399CA91B-E525-41B4-B62A-354612A813C0}" presName="LevelOneTextNode" presStyleLbl="node0" presStyleIdx="0" presStyleCnt="1" custLinFactNeighborY="344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A40597F-24EB-486B-B696-D2BB5C6F2005}" type="pres">
      <dgm:prSet presAssocID="{399CA91B-E525-41B4-B62A-354612A813C0}" presName="level2hierChild" presStyleCnt="0"/>
      <dgm:spPr/>
    </dgm:pt>
    <dgm:pt modelId="{0A81B60A-98D9-49B6-8D4D-F59471FFFD90}" type="pres">
      <dgm:prSet presAssocID="{4C3D5E12-59CA-4653-ACFE-F12806CBC2E5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D7718813-A4DA-4014-9D03-8D180B818FC6}" type="pres">
      <dgm:prSet presAssocID="{4C3D5E12-59CA-4653-ACFE-F12806CBC2E5}" presName="connTx" presStyleLbl="parChTrans1D2" presStyleIdx="0" presStyleCnt="2"/>
      <dgm:spPr/>
      <dgm:t>
        <a:bodyPr/>
        <a:lstStyle/>
        <a:p>
          <a:endParaRPr lang="tr-TR"/>
        </a:p>
      </dgm:t>
    </dgm:pt>
    <dgm:pt modelId="{311323E5-C515-42DB-9946-C419D1062C9A}" type="pres">
      <dgm:prSet presAssocID="{827A27FF-BAB0-4ADF-9740-2C2C73C3BDA0}" presName="root2" presStyleCnt="0"/>
      <dgm:spPr/>
    </dgm:pt>
    <dgm:pt modelId="{925ADF72-063B-4C07-90D9-DE64A1DB2E51}" type="pres">
      <dgm:prSet presAssocID="{827A27FF-BAB0-4ADF-9740-2C2C73C3BDA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7080142-1D9E-48A2-8034-0ACAE6BD8DCF}" type="pres">
      <dgm:prSet presAssocID="{827A27FF-BAB0-4ADF-9740-2C2C73C3BDA0}" presName="level3hierChild" presStyleCnt="0"/>
      <dgm:spPr/>
    </dgm:pt>
    <dgm:pt modelId="{4051B664-7C09-469F-AC30-9FA3D1CC9A7B}" type="pres">
      <dgm:prSet presAssocID="{35E32F17-1E60-43E6-8954-0277C2252422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D7C2B07F-5943-44C6-9CD7-058E7D35F259}" type="pres">
      <dgm:prSet presAssocID="{35E32F17-1E60-43E6-8954-0277C2252422}" presName="connTx" presStyleLbl="parChTrans1D2" presStyleIdx="1" presStyleCnt="2"/>
      <dgm:spPr/>
      <dgm:t>
        <a:bodyPr/>
        <a:lstStyle/>
        <a:p>
          <a:endParaRPr lang="tr-TR"/>
        </a:p>
      </dgm:t>
    </dgm:pt>
    <dgm:pt modelId="{47094AF6-3EAE-496A-921B-8A8CCD581DEC}" type="pres">
      <dgm:prSet presAssocID="{D0466294-8222-499F-888D-E3FA5838BF84}" presName="root2" presStyleCnt="0"/>
      <dgm:spPr/>
    </dgm:pt>
    <dgm:pt modelId="{2811CF84-E406-4BC5-BD9E-8576305C7CCC}" type="pres">
      <dgm:prSet presAssocID="{D0466294-8222-499F-888D-E3FA5838BF8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0F4912B-F434-4F0A-A3CD-770EC722E395}" type="pres">
      <dgm:prSet presAssocID="{D0466294-8222-499F-888D-E3FA5838BF84}" presName="level3hierChild" presStyleCnt="0"/>
      <dgm:spPr/>
    </dgm:pt>
  </dgm:ptLst>
  <dgm:cxnLst>
    <dgm:cxn modelId="{C0B4D9AF-5CFC-427C-99A2-F7DE771034C8}" type="presOf" srcId="{CE71A625-C074-4156-87B6-D321EE39EA96}" destId="{D09F17BF-BCA5-4CC7-9C48-2300C6BA580B}" srcOrd="0" destOrd="0" presId="urn:microsoft.com/office/officeart/2008/layout/HorizontalMultiLevelHierarchy"/>
    <dgm:cxn modelId="{D993D29E-93FD-4DA2-B2CA-440247E23BAD}" srcId="{399CA91B-E525-41B4-B62A-354612A813C0}" destId="{827A27FF-BAB0-4ADF-9740-2C2C73C3BDA0}" srcOrd="0" destOrd="0" parTransId="{4C3D5E12-59CA-4653-ACFE-F12806CBC2E5}" sibTransId="{F97B2663-36A6-401C-855D-19D81E9B19E8}"/>
    <dgm:cxn modelId="{E36C6B92-F46A-48EF-8574-6709B084AFAB}" type="presOf" srcId="{35E32F17-1E60-43E6-8954-0277C2252422}" destId="{D7C2B07F-5943-44C6-9CD7-058E7D35F259}" srcOrd="1" destOrd="0" presId="urn:microsoft.com/office/officeart/2008/layout/HorizontalMultiLevelHierarchy"/>
    <dgm:cxn modelId="{7C42A3F8-C8F8-49BC-AC3C-8028CA17273C}" type="presOf" srcId="{D0466294-8222-499F-888D-E3FA5838BF84}" destId="{2811CF84-E406-4BC5-BD9E-8576305C7CCC}" srcOrd="0" destOrd="0" presId="urn:microsoft.com/office/officeart/2008/layout/HorizontalMultiLevelHierarchy"/>
    <dgm:cxn modelId="{7C7E6440-7A62-4A7E-8E7B-65186283078C}" srcId="{CE71A625-C074-4156-87B6-D321EE39EA96}" destId="{399CA91B-E525-41B4-B62A-354612A813C0}" srcOrd="0" destOrd="0" parTransId="{C906516F-AFE0-41DE-839F-B7B6842ABF78}" sibTransId="{9F9C1C21-49F6-4B8C-A121-562D4AB73F3E}"/>
    <dgm:cxn modelId="{57FDD42D-2B86-4D1F-B620-73C652E99B10}" type="presOf" srcId="{399CA91B-E525-41B4-B62A-354612A813C0}" destId="{FA1A2E21-0161-4625-91B5-717AE2AD2098}" srcOrd="0" destOrd="0" presId="urn:microsoft.com/office/officeart/2008/layout/HorizontalMultiLevelHierarchy"/>
    <dgm:cxn modelId="{EF1F0337-1776-4716-9BEA-405EA7BA82C5}" type="presOf" srcId="{35E32F17-1E60-43E6-8954-0277C2252422}" destId="{4051B664-7C09-469F-AC30-9FA3D1CC9A7B}" srcOrd="0" destOrd="0" presId="urn:microsoft.com/office/officeart/2008/layout/HorizontalMultiLevelHierarchy"/>
    <dgm:cxn modelId="{8BC8C584-AD3D-439B-9F84-51E6DB4B11FF}" type="presOf" srcId="{4C3D5E12-59CA-4653-ACFE-F12806CBC2E5}" destId="{D7718813-A4DA-4014-9D03-8D180B818FC6}" srcOrd="1" destOrd="0" presId="urn:microsoft.com/office/officeart/2008/layout/HorizontalMultiLevelHierarchy"/>
    <dgm:cxn modelId="{FFDA20BD-BBED-4214-8AAD-819CF2057C92}" srcId="{399CA91B-E525-41B4-B62A-354612A813C0}" destId="{D0466294-8222-499F-888D-E3FA5838BF84}" srcOrd="1" destOrd="0" parTransId="{35E32F17-1E60-43E6-8954-0277C2252422}" sibTransId="{D3D8D5BB-C142-4651-BFFF-5A75597797CE}"/>
    <dgm:cxn modelId="{B0BF0AB5-DFFD-4B50-8DA1-30F92A4FED3E}" type="presOf" srcId="{4C3D5E12-59CA-4653-ACFE-F12806CBC2E5}" destId="{0A81B60A-98D9-49B6-8D4D-F59471FFFD90}" srcOrd="0" destOrd="0" presId="urn:microsoft.com/office/officeart/2008/layout/HorizontalMultiLevelHierarchy"/>
    <dgm:cxn modelId="{687D2898-4C12-4431-95AC-EC10C4CE08BB}" type="presOf" srcId="{827A27FF-BAB0-4ADF-9740-2C2C73C3BDA0}" destId="{925ADF72-063B-4C07-90D9-DE64A1DB2E51}" srcOrd="0" destOrd="0" presId="urn:microsoft.com/office/officeart/2008/layout/HorizontalMultiLevelHierarchy"/>
    <dgm:cxn modelId="{AEC392E3-A9FD-4F31-A682-B72D9B0E1B46}" type="presParOf" srcId="{D09F17BF-BCA5-4CC7-9C48-2300C6BA580B}" destId="{BAA79320-BBF1-4F14-A88F-D25E1D23E971}" srcOrd="0" destOrd="0" presId="urn:microsoft.com/office/officeart/2008/layout/HorizontalMultiLevelHierarchy"/>
    <dgm:cxn modelId="{26A9D50B-AC9E-4D82-AEF5-CB2CCB1BA146}" type="presParOf" srcId="{BAA79320-BBF1-4F14-A88F-D25E1D23E971}" destId="{FA1A2E21-0161-4625-91B5-717AE2AD2098}" srcOrd="0" destOrd="0" presId="urn:microsoft.com/office/officeart/2008/layout/HorizontalMultiLevelHierarchy"/>
    <dgm:cxn modelId="{974D9BED-9BC3-4D83-8A8A-226C9F346574}" type="presParOf" srcId="{BAA79320-BBF1-4F14-A88F-D25E1D23E971}" destId="{FA40597F-24EB-486B-B696-D2BB5C6F2005}" srcOrd="1" destOrd="0" presId="urn:microsoft.com/office/officeart/2008/layout/HorizontalMultiLevelHierarchy"/>
    <dgm:cxn modelId="{BCABBD26-C5BF-450F-9285-F1E1FF585426}" type="presParOf" srcId="{FA40597F-24EB-486B-B696-D2BB5C6F2005}" destId="{0A81B60A-98D9-49B6-8D4D-F59471FFFD90}" srcOrd="0" destOrd="0" presId="urn:microsoft.com/office/officeart/2008/layout/HorizontalMultiLevelHierarchy"/>
    <dgm:cxn modelId="{4BDABA70-2AC4-4214-965E-29E9358F8999}" type="presParOf" srcId="{0A81B60A-98D9-49B6-8D4D-F59471FFFD90}" destId="{D7718813-A4DA-4014-9D03-8D180B818FC6}" srcOrd="0" destOrd="0" presId="urn:microsoft.com/office/officeart/2008/layout/HorizontalMultiLevelHierarchy"/>
    <dgm:cxn modelId="{66F26762-0058-45CF-8E78-55C757C06B66}" type="presParOf" srcId="{FA40597F-24EB-486B-B696-D2BB5C6F2005}" destId="{311323E5-C515-42DB-9946-C419D1062C9A}" srcOrd="1" destOrd="0" presId="urn:microsoft.com/office/officeart/2008/layout/HorizontalMultiLevelHierarchy"/>
    <dgm:cxn modelId="{F8EA3346-A485-4040-B5E2-BA22FD2A2600}" type="presParOf" srcId="{311323E5-C515-42DB-9946-C419D1062C9A}" destId="{925ADF72-063B-4C07-90D9-DE64A1DB2E51}" srcOrd="0" destOrd="0" presId="urn:microsoft.com/office/officeart/2008/layout/HorizontalMultiLevelHierarchy"/>
    <dgm:cxn modelId="{8C7865BF-376C-4B69-9800-E6519601FCA4}" type="presParOf" srcId="{311323E5-C515-42DB-9946-C419D1062C9A}" destId="{87080142-1D9E-48A2-8034-0ACAE6BD8DCF}" srcOrd="1" destOrd="0" presId="urn:microsoft.com/office/officeart/2008/layout/HorizontalMultiLevelHierarchy"/>
    <dgm:cxn modelId="{7C317FA1-D735-4E34-B370-C663971D02C5}" type="presParOf" srcId="{FA40597F-24EB-486B-B696-D2BB5C6F2005}" destId="{4051B664-7C09-469F-AC30-9FA3D1CC9A7B}" srcOrd="2" destOrd="0" presId="urn:microsoft.com/office/officeart/2008/layout/HorizontalMultiLevelHierarchy"/>
    <dgm:cxn modelId="{4C626664-0A3F-49BD-987A-2615FAC4B695}" type="presParOf" srcId="{4051B664-7C09-469F-AC30-9FA3D1CC9A7B}" destId="{D7C2B07F-5943-44C6-9CD7-058E7D35F259}" srcOrd="0" destOrd="0" presId="urn:microsoft.com/office/officeart/2008/layout/HorizontalMultiLevelHierarchy"/>
    <dgm:cxn modelId="{D4D287EF-B4AA-4D63-914B-1F0676A3418E}" type="presParOf" srcId="{FA40597F-24EB-486B-B696-D2BB5C6F2005}" destId="{47094AF6-3EAE-496A-921B-8A8CCD581DEC}" srcOrd="3" destOrd="0" presId="urn:microsoft.com/office/officeart/2008/layout/HorizontalMultiLevelHierarchy"/>
    <dgm:cxn modelId="{D5895AFC-9D1E-4551-9DBE-386D411D603A}" type="presParOf" srcId="{47094AF6-3EAE-496A-921B-8A8CCD581DEC}" destId="{2811CF84-E406-4BC5-BD9E-8576305C7CCC}" srcOrd="0" destOrd="0" presId="urn:microsoft.com/office/officeart/2008/layout/HorizontalMultiLevelHierarchy"/>
    <dgm:cxn modelId="{B85344E0-3843-47DB-BC11-B243BDD229BF}" type="presParOf" srcId="{47094AF6-3EAE-496A-921B-8A8CCD581DEC}" destId="{E0F4912B-F434-4F0A-A3CD-770EC722E39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71A625-C074-4156-87B6-D321EE39EA9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399CA91B-E525-41B4-B62A-354612A813C0}">
      <dgm:prSet phldrT="[Metin]"/>
      <dgm:spPr/>
      <dgm:t>
        <a:bodyPr/>
        <a:lstStyle/>
        <a:p>
          <a:r>
            <a:rPr lang="tr-TR" dirty="0" smtClean="0"/>
            <a:t>Türkçe </a:t>
          </a:r>
          <a:endParaRPr lang="tr-TR" dirty="0"/>
        </a:p>
      </dgm:t>
    </dgm:pt>
    <dgm:pt modelId="{C906516F-AFE0-41DE-839F-B7B6842ABF78}" type="parTrans" cxnId="{7C7E6440-7A62-4A7E-8E7B-65186283078C}">
      <dgm:prSet/>
      <dgm:spPr/>
      <dgm:t>
        <a:bodyPr/>
        <a:lstStyle/>
        <a:p>
          <a:endParaRPr lang="tr-TR"/>
        </a:p>
      </dgm:t>
    </dgm:pt>
    <dgm:pt modelId="{9F9C1C21-49F6-4B8C-A121-562D4AB73F3E}" type="sibTrans" cxnId="{7C7E6440-7A62-4A7E-8E7B-65186283078C}">
      <dgm:prSet/>
      <dgm:spPr/>
      <dgm:t>
        <a:bodyPr/>
        <a:lstStyle/>
        <a:p>
          <a:endParaRPr lang="tr-TR"/>
        </a:p>
      </dgm:t>
    </dgm:pt>
    <dgm:pt modelId="{827A27FF-BAB0-4ADF-9740-2C2C73C3BDA0}">
      <dgm:prSet phldrT="[Metin]"/>
      <dgm:spPr/>
      <dgm:t>
        <a:bodyPr/>
        <a:lstStyle/>
        <a:p>
          <a:r>
            <a:rPr lang="tr-TR" dirty="0" smtClean="0"/>
            <a:t>Dil ve Anlatım </a:t>
          </a:r>
        </a:p>
      </dgm:t>
    </dgm:pt>
    <dgm:pt modelId="{4C3D5E12-59CA-4653-ACFE-F12806CBC2E5}" type="parTrans" cxnId="{D993D29E-93FD-4DA2-B2CA-440247E23BAD}">
      <dgm:prSet/>
      <dgm:spPr/>
      <dgm:t>
        <a:bodyPr/>
        <a:lstStyle/>
        <a:p>
          <a:endParaRPr lang="tr-TR"/>
        </a:p>
      </dgm:t>
    </dgm:pt>
    <dgm:pt modelId="{F97B2663-36A6-401C-855D-19D81E9B19E8}" type="sibTrans" cxnId="{D993D29E-93FD-4DA2-B2CA-440247E23BAD}">
      <dgm:prSet/>
      <dgm:spPr/>
      <dgm:t>
        <a:bodyPr/>
        <a:lstStyle/>
        <a:p>
          <a:endParaRPr lang="tr-TR"/>
        </a:p>
      </dgm:t>
    </dgm:pt>
    <dgm:pt modelId="{D0466294-8222-499F-888D-E3FA5838BF84}">
      <dgm:prSet phldrT="[Metin]"/>
      <dgm:spPr/>
      <dgm:t>
        <a:bodyPr/>
        <a:lstStyle/>
        <a:p>
          <a:r>
            <a:rPr lang="tr-TR" dirty="0" smtClean="0"/>
            <a:t>Türk Dili ve Edebiyatı </a:t>
          </a:r>
        </a:p>
      </dgm:t>
    </dgm:pt>
    <dgm:pt modelId="{35E32F17-1E60-43E6-8954-0277C2252422}" type="parTrans" cxnId="{FFDA20BD-BBED-4214-8AAD-819CF2057C92}">
      <dgm:prSet/>
      <dgm:spPr/>
      <dgm:t>
        <a:bodyPr/>
        <a:lstStyle/>
        <a:p>
          <a:endParaRPr lang="tr-TR"/>
        </a:p>
      </dgm:t>
    </dgm:pt>
    <dgm:pt modelId="{D3D8D5BB-C142-4651-BFFF-5A75597797CE}" type="sibTrans" cxnId="{FFDA20BD-BBED-4214-8AAD-819CF2057C92}">
      <dgm:prSet/>
      <dgm:spPr/>
      <dgm:t>
        <a:bodyPr/>
        <a:lstStyle/>
        <a:p>
          <a:endParaRPr lang="tr-TR"/>
        </a:p>
      </dgm:t>
    </dgm:pt>
    <dgm:pt modelId="{D09F17BF-BCA5-4CC7-9C48-2300C6BA580B}" type="pres">
      <dgm:prSet presAssocID="{CE71A625-C074-4156-87B6-D321EE39EA9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AA79320-BBF1-4F14-A88F-D25E1D23E971}" type="pres">
      <dgm:prSet presAssocID="{399CA91B-E525-41B4-B62A-354612A813C0}" presName="root1" presStyleCnt="0"/>
      <dgm:spPr/>
    </dgm:pt>
    <dgm:pt modelId="{FA1A2E21-0161-4625-91B5-717AE2AD2098}" type="pres">
      <dgm:prSet presAssocID="{399CA91B-E525-41B4-B62A-354612A813C0}" presName="LevelOneTextNode" presStyleLbl="node0" presStyleIdx="0" presStyleCnt="1" custLinFactNeighborY="344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A40597F-24EB-486B-B696-D2BB5C6F2005}" type="pres">
      <dgm:prSet presAssocID="{399CA91B-E525-41B4-B62A-354612A813C0}" presName="level2hierChild" presStyleCnt="0"/>
      <dgm:spPr/>
    </dgm:pt>
    <dgm:pt modelId="{0A81B60A-98D9-49B6-8D4D-F59471FFFD90}" type="pres">
      <dgm:prSet presAssocID="{4C3D5E12-59CA-4653-ACFE-F12806CBC2E5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D7718813-A4DA-4014-9D03-8D180B818FC6}" type="pres">
      <dgm:prSet presAssocID="{4C3D5E12-59CA-4653-ACFE-F12806CBC2E5}" presName="connTx" presStyleLbl="parChTrans1D2" presStyleIdx="0" presStyleCnt="2"/>
      <dgm:spPr/>
      <dgm:t>
        <a:bodyPr/>
        <a:lstStyle/>
        <a:p>
          <a:endParaRPr lang="tr-TR"/>
        </a:p>
      </dgm:t>
    </dgm:pt>
    <dgm:pt modelId="{311323E5-C515-42DB-9946-C419D1062C9A}" type="pres">
      <dgm:prSet presAssocID="{827A27FF-BAB0-4ADF-9740-2C2C73C3BDA0}" presName="root2" presStyleCnt="0"/>
      <dgm:spPr/>
    </dgm:pt>
    <dgm:pt modelId="{925ADF72-063B-4C07-90D9-DE64A1DB2E51}" type="pres">
      <dgm:prSet presAssocID="{827A27FF-BAB0-4ADF-9740-2C2C73C3BDA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7080142-1D9E-48A2-8034-0ACAE6BD8DCF}" type="pres">
      <dgm:prSet presAssocID="{827A27FF-BAB0-4ADF-9740-2C2C73C3BDA0}" presName="level3hierChild" presStyleCnt="0"/>
      <dgm:spPr/>
    </dgm:pt>
    <dgm:pt modelId="{4051B664-7C09-469F-AC30-9FA3D1CC9A7B}" type="pres">
      <dgm:prSet presAssocID="{35E32F17-1E60-43E6-8954-0277C2252422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D7C2B07F-5943-44C6-9CD7-058E7D35F259}" type="pres">
      <dgm:prSet presAssocID="{35E32F17-1E60-43E6-8954-0277C2252422}" presName="connTx" presStyleLbl="parChTrans1D2" presStyleIdx="1" presStyleCnt="2"/>
      <dgm:spPr/>
      <dgm:t>
        <a:bodyPr/>
        <a:lstStyle/>
        <a:p>
          <a:endParaRPr lang="tr-TR"/>
        </a:p>
      </dgm:t>
    </dgm:pt>
    <dgm:pt modelId="{47094AF6-3EAE-496A-921B-8A8CCD581DEC}" type="pres">
      <dgm:prSet presAssocID="{D0466294-8222-499F-888D-E3FA5838BF84}" presName="root2" presStyleCnt="0"/>
      <dgm:spPr/>
    </dgm:pt>
    <dgm:pt modelId="{2811CF84-E406-4BC5-BD9E-8576305C7CCC}" type="pres">
      <dgm:prSet presAssocID="{D0466294-8222-499F-888D-E3FA5838BF8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0F4912B-F434-4F0A-A3CD-770EC722E395}" type="pres">
      <dgm:prSet presAssocID="{D0466294-8222-499F-888D-E3FA5838BF84}" presName="level3hierChild" presStyleCnt="0"/>
      <dgm:spPr/>
    </dgm:pt>
  </dgm:ptLst>
  <dgm:cxnLst>
    <dgm:cxn modelId="{D993D29E-93FD-4DA2-B2CA-440247E23BAD}" srcId="{399CA91B-E525-41B4-B62A-354612A813C0}" destId="{827A27FF-BAB0-4ADF-9740-2C2C73C3BDA0}" srcOrd="0" destOrd="0" parTransId="{4C3D5E12-59CA-4653-ACFE-F12806CBC2E5}" sibTransId="{F97B2663-36A6-401C-855D-19D81E9B19E8}"/>
    <dgm:cxn modelId="{BDCC3076-4CF9-46BC-848F-A5A8611B8EA7}" type="presOf" srcId="{35E32F17-1E60-43E6-8954-0277C2252422}" destId="{D7C2B07F-5943-44C6-9CD7-058E7D35F259}" srcOrd="1" destOrd="0" presId="urn:microsoft.com/office/officeart/2008/layout/HorizontalMultiLevelHierarchy"/>
    <dgm:cxn modelId="{1B888D0E-AD8F-4D0E-9376-FF39746AD8B3}" type="presOf" srcId="{4C3D5E12-59CA-4653-ACFE-F12806CBC2E5}" destId="{D7718813-A4DA-4014-9D03-8D180B818FC6}" srcOrd="1" destOrd="0" presId="urn:microsoft.com/office/officeart/2008/layout/HorizontalMultiLevelHierarchy"/>
    <dgm:cxn modelId="{7C7E6440-7A62-4A7E-8E7B-65186283078C}" srcId="{CE71A625-C074-4156-87B6-D321EE39EA96}" destId="{399CA91B-E525-41B4-B62A-354612A813C0}" srcOrd="0" destOrd="0" parTransId="{C906516F-AFE0-41DE-839F-B7B6842ABF78}" sibTransId="{9F9C1C21-49F6-4B8C-A121-562D4AB73F3E}"/>
    <dgm:cxn modelId="{1E316663-C715-4DC8-85B1-2A8893CA90CD}" type="presOf" srcId="{827A27FF-BAB0-4ADF-9740-2C2C73C3BDA0}" destId="{925ADF72-063B-4C07-90D9-DE64A1DB2E51}" srcOrd="0" destOrd="0" presId="urn:microsoft.com/office/officeart/2008/layout/HorizontalMultiLevelHierarchy"/>
    <dgm:cxn modelId="{847291E6-4919-4D65-AC1A-2CB5FD3A5F35}" type="presOf" srcId="{D0466294-8222-499F-888D-E3FA5838BF84}" destId="{2811CF84-E406-4BC5-BD9E-8576305C7CCC}" srcOrd="0" destOrd="0" presId="urn:microsoft.com/office/officeart/2008/layout/HorizontalMultiLevelHierarchy"/>
    <dgm:cxn modelId="{4CA3A539-C24E-4EB3-BD5E-B262D9BC0C60}" type="presOf" srcId="{35E32F17-1E60-43E6-8954-0277C2252422}" destId="{4051B664-7C09-469F-AC30-9FA3D1CC9A7B}" srcOrd="0" destOrd="0" presId="urn:microsoft.com/office/officeart/2008/layout/HorizontalMultiLevelHierarchy"/>
    <dgm:cxn modelId="{FFDA20BD-BBED-4214-8AAD-819CF2057C92}" srcId="{399CA91B-E525-41B4-B62A-354612A813C0}" destId="{D0466294-8222-499F-888D-E3FA5838BF84}" srcOrd="1" destOrd="0" parTransId="{35E32F17-1E60-43E6-8954-0277C2252422}" sibTransId="{D3D8D5BB-C142-4651-BFFF-5A75597797CE}"/>
    <dgm:cxn modelId="{76647627-01AC-4DA0-BB2C-4462252D458C}" type="presOf" srcId="{CE71A625-C074-4156-87B6-D321EE39EA96}" destId="{D09F17BF-BCA5-4CC7-9C48-2300C6BA580B}" srcOrd="0" destOrd="0" presId="urn:microsoft.com/office/officeart/2008/layout/HorizontalMultiLevelHierarchy"/>
    <dgm:cxn modelId="{CD7AE086-0546-4594-B8E9-ED2C275132CA}" type="presOf" srcId="{399CA91B-E525-41B4-B62A-354612A813C0}" destId="{FA1A2E21-0161-4625-91B5-717AE2AD2098}" srcOrd="0" destOrd="0" presId="urn:microsoft.com/office/officeart/2008/layout/HorizontalMultiLevelHierarchy"/>
    <dgm:cxn modelId="{7524A3D4-8639-4BA9-919C-06FA0B2D3DA9}" type="presOf" srcId="{4C3D5E12-59CA-4653-ACFE-F12806CBC2E5}" destId="{0A81B60A-98D9-49B6-8D4D-F59471FFFD90}" srcOrd="0" destOrd="0" presId="urn:microsoft.com/office/officeart/2008/layout/HorizontalMultiLevelHierarchy"/>
    <dgm:cxn modelId="{55188DC8-1E43-424D-8440-8122D06AF6A4}" type="presParOf" srcId="{D09F17BF-BCA5-4CC7-9C48-2300C6BA580B}" destId="{BAA79320-BBF1-4F14-A88F-D25E1D23E971}" srcOrd="0" destOrd="0" presId="urn:microsoft.com/office/officeart/2008/layout/HorizontalMultiLevelHierarchy"/>
    <dgm:cxn modelId="{5A3E1674-FEA3-4B51-AEBA-D7E20F3667B8}" type="presParOf" srcId="{BAA79320-BBF1-4F14-A88F-D25E1D23E971}" destId="{FA1A2E21-0161-4625-91B5-717AE2AD2098}" srcOrd="0" destOrd="0" presId="urn:microsoft.com/office/officeart/2008/layout/HorizontalMultiLevelHierarchy"/>
    <dgm:cxn modelId="{AFF12E04-AFCE-4AA0-B6B9-8C3E257A929F}" type="presParOf" srcId="{BAA79320-BBF1-4F14-A88F-D25E1D23E971}" destId="{FA40597F-24EB-486B-B696-D2BB5C6F2005}" srcOrd="1" destOrd="0" presId="urn:microsoft.com/office/officeart/2008/layout/HorizontalMultiLevelHierarchy"/>
    <dgm:cxn modelId="{EDFC10FE-E8D1-4A63-9A8F-10CFC901171F}" type="presParOf" srcId="{FA40597F-24EB-486B-B696-D2BB5C6F2005}" destId="{0A81B60A-98D9-49B6-8D4D-F59471FFFD90}" srcOrd="0" destOrd="0" presId="urn:microsoft.com/office/officeart/2008/layout/HorizontalMultiLevelHierarchy"/>
    <dgm:cxn modelId="{A1D24CFA-AB9B-4925-AAF5-88E9222D9B4A}" type="presParOf" srcId="{0A81B60A-98D9-49B6-8D4D-F59471FFFD90}" destId="{D7718813-A4DA-4014-9D03-8D180B818FC6}" srcOrd="0" destOrd="0" presId="urn:microsoft.com/office/officeart/2008/layout/HorizontalMultiLevelHierarchy"/>
    <dgm:cxn modelId="{FBF91ED5-1E69-43CA-91C5-EB020EA82F1A}" type="presParOf" srcId="{FA40597F-24EB-486B-B696-D2BB5C6F2005}" destId="{311323E5-C515-42DB-9946-C419D1062C9A}" srcOrd="1" destOrd="0" presId="urn:microsoft.com/office/officeart/2008/layout/HorizontalMultiLevelHierarchy"/>
    <dgm:cxn modelId="{8D812B63-BFE5-49E5-8458-50D6A321B2BE}" type="presParOf" srcId="{311323E5-C515-42DB-9946-C419D1062C9A}" destId="{925ADF72-063B-4C07-90D9-DE64A1DB2E51}" srcOrd="0" destOrd="0" presId="urn:microsoft.com/office/officeart/2008/layout/HorizontalMultiLevelHierarchy"/>
    <dgm:cxn modelId="{6BED3757-DB26-48F4-A901-F23ECE4B3412}" type="presParOf" srcId="{311323E5-C515-42DB-9946-C419D1062C9A}" destId="{87080142-1D9E-48A2-8034-0ACAE6BD8DCF}" srcOrd="1" destOrd="0" presId="urn:microsoft.com/office/officeart/2008/layout/HorizontalMultiLevelHierarchy"/>
    <dgm:cxn modelId="{2832F1B0-D5F7-445E-B0A8-9B125CFC05A3}" type="presParOf" srcId="{FA40597F-24EB-486B-B696-D2BB5C6F2005}" destId="{4051B664-7C09-469F-AC30-9FA3D1CC9A7B}" srcOrd="2" destOrd="0" presId="urn:microsoft.com/office/officeart/2008/layout/HorizontalMultiLevelHierarchy"/>
    <dgm:cxn modelId="{2706AB6F-0933-4A46-932C-ADC637689F25}" type="presParOf" srcId="{4051B664-7C09-469F-AC30-9FA3D1CC9A7B}" destId="{D7C2B07F-5943-44C6-9CD7-058E7D35F259}" srcOrd="0" destOrd="0" presId="urn:microsoft.com/office/officeart/2008/layout/HorizontalMultiLevelHierarchy"/>
    <dgm:cxn modelId="{42D1069B-4A06-42ED-ADF6-533FED02707F}" type="presParOf" srcId="{FA40597F-24EB-486B-B696-D2BB5C6F2005}" destId="{47094AF6-3EAE-496A-921B-8A8CCD581DEC}" srcOrd="3" destOrd="0" presId="urn:microsoft.com/office/officeart/2008/layout/HorizontalMultiLevelHierarchy"/>
    <dgm:cxn modelId="{DC45F516-67DB-4CCC-9FBE-66D4EBA0E764}" type="presParOf" srcId="{47094AF6-3EAE-496A-921B-8A8CCD581DEC}" destId="{2811CF84-E406-4BC5-BD9E-8576305C7CCC}" srcOrd="0" destOrd="0" presId="urn:microsoft.com/office/officeart/2008/layout/HorizontalMultiLevelHierarchy"/>
    <dgm:cxn modelId="{38C4A822-E633-4216-9672-97123D036E9A}" type="presParOf" srcId="{47094AF6-3EAE-496A-921B-8A8CCD581DEC}" destId="{E0F4912B-F434-4F0A-A3CD-770EC722E39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71A625-C074-4156-87B6-D321EE39EA9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399CA91B-E525-41B4-B62A-354612A813C0}">
      <dgm:prSet phldrT="[Metin]"/>
      <dgm:spPr/>
      <dgm:t>
        <a:bodyPr/>
        <a:lstStyle/>
        <a:p>
          <a:r>
            <a:rPr lang="tr-TR" dirty="0" smtClean="0"/>
            <a:t>Sosyal Bilgiler</a:t>
          </a:r>
          <a:endParaRPr lang="tr-TR" dirty="0"/>
        </a:p>
      </dgm:t>
    </dgm:pt>
    <dgm:pt modelId="{C906516F-AFE0-41DE-839F-B7B6842ABF78}" type="parTrans" cxnId="{7C7E6440-7A62-4A7E-8E7B-65186283078C}">
      <dgm:prSet/>
      <dgm:spPr/>
      <dgm:t>
        <a:bodyPr/>
        <a:lstStyle/>
        <a:p>
          <a:endParaRPr lang="tr-TR"/>
        </a:p>
      </dgm:t>
    </dgm:pt>
    <dgm:pt modelId="{9F9C1C21-49F6-4B8C-A121-562D4AB73F3E}" type="sibTrans" cxnId="{7C7E6440-7A62-4A7E-8E7B-65186283078C}">
      <dgm:prSet/>
      <dgm:spPr/>
      <dgm:t>
        <a:bodyPr/>
        <a:lstStyle/>
        <a:p>
          <a:endParaRPr lang="tr-TR"/>
        </a:p>
      </dgm:t>
    </dgm:pt>
    <dgm:pt modelId="{827A27FF-BAB0-4ADF-9740-2C2C73C3BDA0}">
      <dgm:prSet phldrT="[Metin]"/>
      <dgm:spPr/>
      <dgm:t>
        <a:bodyPr/>
        <a:lstStyle/>
        <a:p>
          <a:r>
            <a:rPr lang="tr-TR" dirty="0" smtClean="0"/>
            <a:t>Tarih</a:t>
          </a:r>
        </a:p>
      </dgm:t>
    </dgm:pt>
    <dgm:pt modelId="{4C3D5E12-59CA-4653-ACFE-F12806CBC2E5}" type="parTrans" cxnId="{D993D29E-93FD-4DA2-B2CA-440247E23BAD}">
      <dgm:prSet/>
      <dgm:spPr/>
      <dgm:t>
        <a:bodyPr/>
        <a:lstStyle/>
        <a:p>
          <a:endParaRPr lang="tr-TR"/>
        </a:p>
      </dgm:t>
    </dgm:pt>
    <dgm:pt modelId="{F97B2663-36A6-401C-855D-19D81E9B19E8}" type="sibTrans" cxnId="{D993D29E-93FD-4DA2-B2CA-440247E23BAD}">
      <dgm:prSet/>
      <dgm:spPr/>
      <dgm:t>
        <a:bodyPr/>
        <a:lstStyle/>
        <a:p>
          <a:endParaRPr lang="tr-TR"/>
        </a:p>
      </dgm:t>
    </dgm:pt>
    <dgm:pt modelId="{D0466294-8222-499F-888D-E3FA5838BF84}">
      <dgm:prSet phldrT="[Metin]"/>
      <dgm:spPr/>
      <dgm:t>
        <a:bodyPr/>
        <a:lstStyle/>
        <a:p>
          <a:r>
            <a:rPr lang="tr-TR" dirty="0" smtClean="0"/>
            <a:t>Coğrafya </a:t>
          </a:r>
        </a:p>
      </dgm:t>
    </dgm:pt>
    <dgm:pt modelId="{35E32F17-1E60-43E6-8954-0277C2252422}" type="parTrans" cxnId="{FFDA20BD-BBED-4214-8AAD-819CF2057C92}">
      <dgm:prSet/>
      <dgm:spPr/>
      <dgm:t>
        <a:bodyPr/>
        <a:lstStyle/>
        <a:p>
          <a:endParaRPr lang="tr-TR"/>
        </a:p>
      </dgm:t>
    </dgm:pt>
    <dgm:pt modelId="{D3D8D5BB-C142-4651-BFFF-5A75597797CE}" type="sibTrans" cxnId="{FFDA20BD-BBED-4214-8AAD-819CF2057C92}">
      <dgm:prSet/>
      <dgm:spPr/>
      <dgm:t>
        <a:bodyPr/>
        <a:lstStyle/>
        <a:p>
          <a:endParaRPr lang="tr-TR"/>
        </a:p>
      </dgm:t>
    </dgm:pt>
    <dgm:pt modelId="{D09F17BF-BCA5-4CC7-9C48-2300C6BA580B}" type="pres">
      <dgm:prSet presAssocID="{CE71A625-C074-4156-87B6-D321EE39EA9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AA79320-BBF1-4F14-A88F-D25E1D23E971}" type="pres">
      <dgm:prSet presAssocID="{399CA91B-E525-41B4-B62A-354612A813C0}" presName="root1" presStyleCnt="0"/>
      <dgm:spPr/>
    </dgm:pt>
    <dgm:pt modelId="{FA1A2E21-0161-4625-91B5-717AE2AD2098}" type="pres">
      <dgm:prSet presAssocID="{399CA91B-E525-41B4-B62A-354612A813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A40597F-24EB-486B-B696-D2BB5C6F2005}" type="pres">
      <dgm:prSet presAssocID="{399CA91B-E525-41B4-B62A-354612A813C0}" presName="level2hierChild" presStyleCnt="0"/>
      <dgm:spPr/>
    </dgm:pt>
    <dgm:pt modelId="{0A81B60A-98D9-49B6-8D4D-F59471FFFD90}" type="pres">
      <dgm:prSet presAssocID="{4C3D5E12-59CA-4653-ACFE-F12806CBC2E5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D7718813-A4DA-4014-9D03-8D180B818FC6}" type="pres">
      <dgm:prSet presAssocID="{4C3D5E12-59CA-4653-ACFE-F12806CBC2E5}" presName="connTx" presStyleLbl="parChTrans1D2" presStyleIdx="0" presStyleCnt="2"/>
      <dgm:spPr/>
      <dgm:t>
        <a:bodyPr/>
        <a:lstStyle/>
        <a:p>
          <a:endParaRPr lang="tr-TR"/>
        </a:p>
      </dgm:t>
    </dgm:pt>
    <dgm:pt modelId="{311323E5-C515-42DB-9946-C419D1062C9A}" type="pres">
      <dgm:prSet presAssocID="{827A27FF-BAB0-4ADF-9740-2C2C73C3BDA0}" presName="root2" presStyleCnt="0"/>
      <dgm:spPr/>
    </dgm:pt>
    <dgm:pt modelId="{925ADF72-063B-4C07-90D9-DE64A1DB2E51}" type="pres">
      <dgm:prSet presAssocID="{827A27FF-BAB0-4ADF-9740-2C2C73C3BDA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7080142-1D9E-48A2-8034-0ACAE6BD8DCF}" type="pres">
      <dgm:prSet presAssocID="{827A27FF-BAB0-4ADF-9740-2C2C73C3BDA0}" presName="level3hierChild" presStyleCnt="0"/>
      <dgm:spPr/>
    </dgm:pt>
    <dgm:pt modelId="{4051B664-7C09-469F-AC30-9FA3D1CC9A7B}" type="pres">
      <dgm:prSet presAssocID="{35E32F17-1E60-43E6-8954-0277C2252422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D7C2B07F-5943-44C6-9CD7-058E7D35F259}" type="pres">
      <dgm:prSet presAssocID="{35E32F17-1E60-43E6-8954-0277C2252422}" presName="connTx" presStyleLbl="parChTrans1D2" presStyleIdx="1" presStyleCnt="2"/>
      <dgm:spPr/>
      <dgm:t>
        <a:bodyPr/>
        <a:lstStyle/>
        <a:p>
          <a:endParaRPr lang="tr-TR"/>
        </a:p>
      </dgm:t>
    </dgm:pt>
    <dgm:pt modelId="{47094AF6-3EAE-496A-921B-8A8CCD581DEC}" type="pres">
      <dgm:prSet presAssocID="{D0466294-8222-499F-888D-E3FA5838BF84}" presName="root2" presStyleCnt="0"/>
      <dgm:spPr/>
    </dgm:pt>
    <dgm:pt modelId="{2811CF84-E406-4BC5-BD9E-8576305C7CCC}" type="pres">
      <dgm:prSet presAssocID="{D0466294-8222-499F-888D-E3FA5838BF8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0F4912B-F434-4F0A-A3CD-770EC722E395}" type="pres">
      <dgm:prSet presAssocID="{D0466294-8222-499F-888D-E3FA5838BF84}" presName="level3hierChild" presStyleCnt="0"/>
      <dgm:spPr/>
    </dgm:pt>
  </dgm:ptLst>
  <dgm:cxnLst>
    <dgm:cxn modelId="{97689A41-D708-4774-B9A9-7CFA0EAF0430}" type="presOf" srcId="{4C3D5E12-59CA-4653-ACFE-F12806CBC2E5}" destId="{0A81B60A-98D9-49B6-8D4D-F59471FFFD90}" srcOrd="0" destOrd="0" presId="urn:microsoft.com/office/officeart/2008/layout/HorizontalMultiLevelHierarchy"/>
    <dgm:cxn modelId="{ED68EE81-DFF9-40E8-88B4-1E7522D9E8BE}" type="presOf" srcId="{4C3D5E12-59CA-4653-ACFE-F12806CBC2E5}" destId="{D7718813-A4DA-4014-9D03-8D180B818FC6}" srcOrd="1" destOrd="0" presId="urn:microsoft.com/office/officeart/2008/layout/HorizontalMultiLevelHierarchy"/>
    <dgm:cxn modelId="{7C7E6440-7A62-4A7E-8E7B-65186283078C}" srcId="{CE71A625-C074-4156-87B6-D321EE39EA96}" destId="{399CA91B-E525-41B4-B62A-354612A813C0}" srcOrd="0" destOrd="0" parTransId="{C906516F-AFE0-41DE-839F-B7B6842ABF78}" sibTransId="{9F9C1C21-49F6-4B8C-A121-562D4AB73F3E}"/>
    <dgm:cxn modelId="{D993D29E-93FD-4DA2-B2CA-440247E23BAD}" srcId="{399CA91B-E525-41B4-B62A-354612A813C0}" destId="{827A27FF-BAB0-4ADF-9740-2C2C73C3BDA0}" srcOrd="0" destOrd="0" parTransId="{4C3D5E12-59CA-4653-ACFE-F12806CBC2E5}" sibTransId="{F97B2663-36A6-401C-855D-19D81E9B19E8}"/>
    <dgm:cxn modelId="{EFA472E7-60F5-46F5-AE95-13D180125F5F}" type="presOf" srcId="{827A27FF-BAB0-4ADF-9740-2C2C73C3BDA0}" destId="{925ADF72-063B-4C07-90D9-DE64A1DB2E51}" srcOrd="0" destOrd="0" presId="urn:microsoft.com/office/officeart/2008/layout/HorizontalMultiLevelHierarchy"/>
    <dgm:cxn modelId="{5FAAD7C6-DE47-476E-B818-CFE84B8ADAE0}" type="presOf" srcId="{35E32F17-1E60-43E6-8954-0277C2252422}" destId="{D7C2B07F-5943-44C6-9CD7-058E7D35F259}" srcOrd="1" destOrd="0" presId="urn:microsoft.com/office/officeart/2008/layout/HorizontalMultiLevelHierarchy"/>
    <dgm:cxn modelId="{252B8E94-1923-49C6-A4EF-E45A8F7E333E}" type="presOf" srcId="{CE71A625-C074-4156-87B6-D321EE39EA96}" destId="{D09F17BF-BCA5-4CC7-9C48-2300C6BA580B}" srcOrd="0" destOrd="0" presId="urn:microsoft.com/office/officeart/2008/layout/HorizontalMultiLevelHierarchy"/>
    <dgm:cxn modelId="{0DC261F3-5189-44A3-9593-0039AAAA7006}" type="presOf" srcId="{399CA91B-E525-41B4-B62A-354612A813C0}" destId="{FA1A2E21-0161-4625-91B5-717AE2AD2098}" srcOrd="0" destOrd="0" presId="urn:microsoft.com/office/officeart/2008/layout/HorizontalMultiLevelHierarchy"/>
    <dgm:cxn modelId="{5C0B4395-92DB-44E7-AD12-9393F98ADC94}" type="presOf" srcId="{D0466294-8222-499F-888D-E3FA5838BF84}" destId="{2811CF84-E406-4BC5-BD9E-8576305C7CCC}" srcOrd="0" destOrd="0" presId="urn:microsoft.com/office/officeart/2008/layout/HorizontalMultiLevelHierarchy"/>
    <dgm:cxn modelId="{FFDA20BD-BBED-4214-8AAD-819CF2057C92}" srcId="{399CA91B-E525-41B4-B62A-354612A813C0}" destId="{D0466294-8222-499F-888D-E3FA5838BF84}" srcOrd="1" destOrd="0" parTransId="{35E32F17-1E60-43E6-8954-0277C2252422}" sibTransId="{D3D8D5BB-C142-4651-BFFF-5A75597797CE}"/>
    <dgm:cxn modelId="{C595F795-BE3F-4541-A58F-6706F82D4334}" type="presOf" srcId="{35E32F17-1E60-43E6-8954-0277C2252422}" destId="{4051B664-7C09-469F-AC30-9FA3D1CC9A7B}" srcOrd="0" destOrd="0" presId="urn:microsoft.com/office/officeart/2008/layout/HorizontalMultiLevelHierarchy"/>
    <dgm:cxn modelId="{D9D6BE90-7CEF-44B5-BB63-BC842945784E}" type="presParOf" srcId="{D09F17BF-BCA5-4CC7-9C48-2300C6BA580B}" destId="{BAA79320-BBF1-4F14-A88F-D25E1D23E971}" srcOrd="0" destOrd="0" presId="urn:microsoft.com/office/officeart/2008/layout/HorizontalMultiLevelHierarchy"/>
    <dgm:cxn modelId="{70B68EE4-A073-4972-B5F9-D369B3434421}" type="presParOf" srcId="{BAA79320-BBF1-4F14-A88F-D25E1D23E971}" destId="{FA1A2E21-0161-4625-91B5-717AE2AD2098}" srcOrd="0" destOrd="0" presId="urn:microsoft.com/office/officeart/2008/layout/HorizontalMultiLevelHierarchy"/>
    <dgm:cxn modelId="{FFFB6928-16D1-403D-A930-9D95167DFD3B}" type="presParOf" srcId="{BAA79320-BBF1-4F14-A88F-D25E1D23E971}" destId="{FA40597F-24EB-486B-B696-D2BB5C6F2005}" srcOrd="1" destOrd="0" presId="urn:microsoft.com/office/officeart/2008/layout/HorizontalMultiLevelHierarchy"/>
    <dgm:cxn modelId="{111620DA-B66E-4286-98CB-2C6FD80ED5F6}" type="presParOf" srcId="{FA40597F-24EB-486B-B696-D2BB5C6F2005}" destId="{0A81B60A-98D9-49B6-8D4D-F59471FFFD90}" srcOrd="0" destOrd="0" presId="urn:microsoft.com/office/officeart/2008/layout/HorizontalMultiLevelHierarchy"/>
    <dgm:cxn modelId="{9394F42F-5DD5-4361-B65B-02FCE43966B7}" type="presParOf" srcId="{0A81B60A-98D9-49B6-8D4D-F59471FFFD90}" destId="{D7718813-A4DA-4014-9D03-8D180B818FC6}" srcOrd="0" destOrd="0" presId="urn:microsoft.com/office/officeart/2008/layout/HorizontalMultiLevelHierarchy"/>
    <dgm:cxn modelId="{CC7BCF3E-2C70-4738-9CA1-966A3A2BC5A5}" type="presParOf" srcId="{FA40597F-24EB-486B-B696-D2BB5C6F2005}" destId="{311323E5-C515-42DB-9946-C419D1062C9A}" srcOrd="1" destOrd="0" presId="urn:microsoft.com/office/officeart/2008/layout/HorizontalMultiLevelHierarchy"/>
    <dgm:cxn modelId="{3914221E-F36C-4A77-8948-DB710B3952FF}" type="presParOf" srcId="{311323E5-C515-42DB-9946-C419D1062C9A}" destId="{925ADF72-063B-4C07-90D9-DE64A1DB2E51}" srcOrd="0" destOrd="0" presId="urn:microsoft.com/office/officeart/2008/layout/HorizontalMultiLevelHierarchy"/>
    <dgm:cxn modelId="{3A6C2547-84F2-4ECD-854B-9ADBECABD776}" type="presParOf" srcId="{311323E5-C515-42DB-9946-C419D1062C9A}" destId="{87080142-1D9E-48A2-8034-0ACAE6BD8DCF}" srcOrd="1" destOrd="0" presId="urn:microsoft.com/office/officeart/2008/layout/HorizontalMultiLevelHierarchy"/>
    <dgm:cxn modelId="{194A5C47-4D5F-4028-AB68-0C7E6830CEFA}" type="presParOf" srcId="{FA40597F-24EB-486B-B696-D2BB5C6F2005}" destId="{4051B664-7C09-469F-AC30-9FA3D1CC9A7B}" srcOrd="2" destOrd="0" presId="urn:microsoft.com/office/officeart/2008/layout/HorizontalMultiLevelHierarchy"/>
    <dgm:cxn modelId="{40A57481-ABC6-4DA4-AC11-6B60EA2A9007}" type="presParOf" srcId="{4051B664-7C09-469F-AC30-9FA3D1CC9A7B}" destId="{D7C2B07F-5943-44C6-9CD7-058E7D35F259}" srcOrd="0" destOrd="0" presId="urn:microsoft.com/office/officeart/2008/layout/HorizontalMultiLevelHierarchy"/>
    <dgm:cxn modelId="{4E9BA8F1-A920-4266-B65E-FFAB6FA362FC}" type="presParOf" srcId="{FA40597F-24EB-486B-B696-D2BB5C6F2005}" destId="{47094AF6-3EAE-496A-921B-8A8CCD581DEC}" srcOrd="3" destOrd="0" presId="urn:microsoft.com/office/officeart/2008/layout/HorizontalMultiLevelHierarchy"/>
    <dgm:cxn modelId="{7DAAFEA4-67A7-46A0-BCAE-AC0937C09A34}" type="presParOf" srcId="{47094AF6-3EAE-496A-921B-8A8CCD581DEC}" destId="{2811CF84-E406-4BC5-BD9E-8576305C7CCC}" srcOrd="0" destOrd="0" presId="urn:microsoft.com/office/officeart/2008/layout/HorizontalMultiLevelHierarchy"/>
    <dgm:cxn modelId="{4805DCF5-8C0C-4336-908D-97B44B905E13}" type="presParOf" srcId="{47094AF6-3EAE-496A-921B-8A8CCD581DEC}" destId="{E0F4912B-F434-4F0A-A3CD-770EC722E39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EBBFCD-BDD2-40F2-BC97-E5EEB73FB82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ACAFD862-7FFE-4409-A7D2-FA9D1776CD06}">
      <dgm:prSet phldrT="[Metin]"/>
      <dgm:spPr/>
      <dgm:t>
        <a:bodyPr/>
        <a:lstStyle/>
        <a:p>
          <a:r>
            <a:rPr lang="en-US" dirty="0" err="1" smtClean="0">
              <a:latin typeface="Muli Regular"/>
            </a:rPr>
            <a:t>Kınama</a:t>
          </a:r>
          <a:r>
            <a:rPr lang="en-US" dirty="0" smtClean="0">
              <a:latin typeface="Muli Regular"/>
            </a:rPr>
            <a:t> </a:t>
          </a:r>
          <a:endParaRPr lang="tr-TR" dirty="0"/>
        </a:p>
      </dgm:t>
    </dgm:pt>
    <dgm:pt modelId="{E889DB59-2237-40C2-BDE6-530B10600375}" type="parTrans" cxnId="{6D23E133-99B0-44B2-AD44-F605C34BB2C3}">
      <dgm:prSet/>
      <dgm:spPr/>
      <dgm:t>
        <a:bodyPr/>
        <a:lstStyle/>
        <a:p>
          <a:endParaRPr lang="tr-TR"/>
        </a:p>
      </dgm:t>
    </dgm:pt>
    <dgm:pt modelId="{E0D08B4A-9104-4127-A9DB-CF087C0A7EE5}" type="sibTrans" cxnId="{6D23E133-99B0-44B2-AD44-F605C34BB2C3}">
      <dgm:prSet/>
      <dgm:spPr/>
      <dgm:t>
        <a:bodyPr/>
        <a:lstStyle/>
        <a:p>
          <a:endParaRPr lang="tr-TR"/>
        </a:p>
      </dgm:t>
    </dgm:pt>
    <dgm:pt modelId="{4106546E-00AA-4875-A080-BD612D7FF54E}">
      <dgm:prSet phldrT="[Metin]"/>
      <dgm:spPr/>
      <dgm:t>
        <a:bodyPr/>
        <a:lstStyle/>
        <a:p>
          <a:r>
            <a:rPr lang="en-US" dirty="0" err="1" smtClean="0">
              <a:latin typeface="Muli Regular"/>
            </a:rPr>
            <a:t>Okuldan</a:t>
          </a:r>
          <a:r>
            <a:rPr lang="en-US" dirty="0" smtClean="0">
              <a:latin typeface="Muli Regular"/>
            </a:rPr>
            <a:t> </a:t>
          </a:r>
          <a:r>
            <a:rPr lang="en-US" dirty="0" err="1" smtClean="0">
              <a:latin typeface="Muli Regular"/>
            </a:rPr>
            <a:t>kısa</a:t>
          </a:r>
          <a:r>
            <a:rPr lang="en-US" dirty="0" smtClean="0">
              <a:latin typeface="Muli Regular"/>
            </a:rPr>
            <a:t> </a:t>
          </a:r>
          <a:r>
            <a:rPr lang="en-US" dirty="0" err="1" smtClean="0">
              <a:latin typeface="Muli Regular"/>
            </a:rPr>
            <a:t>süreli</a:t>
          </a:r>
          <a:r>
            <a:rPr lang="en-US" dirty="0" smtClean="0">
              <a:latin typeface="Muli Regular"/>
            </a:rPr>
            <a:t> </a:t>
          </a:r>
          <a:r>
            <a:rPr lang="en-US" dirty="0" err="1" smtClean="0">
              <a:latin typeface="Muli Regular"/>
            </a:rPr>
            <a:t>uzaklaştırma</a:t>
          </a:r>
          <a:r>
            <a:rPr lang="en-US" dirty="0" smtClean="0">
              <a:latin typeface="Muli Regular"/>
            </a:rPr>
            <a:t> </a:t>
          </a:r>
          <a:endParaRPr lang="tr-TR" dirty="0"/>
        </a:p>
      </dgm:t>
    </dgm:pt>
    <dgm:pt modelId="{501C2FC7-A52C-4AC3-A6B4-40CFF826D764}" type="parTrans" cxnId="{5C119AFD-9092-4125-A23B-4E085D8EABE3}">
      <dgm:prSet/>
      <dgm:spPr/>
      <dgm:t>
        <a:bodyPr/>
        <a:lstStyle/>
        <a:p>
          <a:endParaRPr lang="tr-TR"/>
        </a:p>
      </dgm:t>
    </dgm:pt>
    <dgm:pt modelId="{8CB93B01-F911-48D6-A1ED-CCC306107BD2}" type="sibTrans" cxnId="{5C119AFD-9092-4125-A23B-4E085D8EABE3}">
      <dgm:prSet/>
      <dgm:spPr/>
      <dgm:t>
        <a:bodyPr/>
        <a:lstStyle/>
        <a:p>
          <a:endParaRPr lang="tr-TR"/>
        </a:p>
      </dgm:t>
    </dgm:pt>
    <dgm:pt modelId="{9F921791-58AB-4889-8004-28A302B3742D}">
      <dgm:prSet phldrT="[Metin]"/>
      <dgm:spPr/>
      <dgm:t>
        <a:bodyPr/>
        <a:lstStyle/>
        <a:p>
          <a:r>
            <a:rPr lang="en-US" dirty="0" err="1" smtClean="0">
              <a:latin typeface="Muli Regular"/>
            </a:rPr>
            <a:t>Okul</a:t>
          </a:r>
          <a:r>
            <a:rPr lang="en-US" dirty="0" smtClean="0">
              <a:latin typeface="Muli Regular"/>
            </a:rPr>
            <a:t> </a:t>
          </a:r>
          <a:r>
            <a:rPr lang="en-US" dirty="0" err="1" smtClean="0">
              <a:latin typeface="Muli Regular"/>
            </a:rPr>
            <a:t>değiştirme</a:t>
          </a:r>
          <a:r>
            <a:rPr lang="en-US" dirty="0" smtClean="0">
              <a:latin typeface="Muli Regular"/>
            </a:rPr>
            <a:t> </a:t>
          </a:r>
          <a:endParaRPr lang="tr-TR" dirty="0"/>
        </a:p>
      </dgm:t>
    </dgm:pt>
    <dgm:pt modelId="{86728D4C-443C-4B97-9457-380951444841}" type="parTrans" cxnId="{E464152F-1F71-45E4-A6A2-E4ECB3BD66F4}">
      <dgm:prSet/>
      <dgm:spPr/>
      <dgm:t>
        <a:bodyPr/>
        <a:lstStyle/>
        <a:p>
          <a:endParaRPr lang="tr-TR"/>
        </a:p>
      </dgm:t>
    </dgm:pt>
    <dgm:pt modelId="{F4C22F34-A19D-4B5D-BFE6-A27C437AE0C1}" type="sibTrans" cxnId="{E464152F-1F71-45E4-A6A2-E4ECB3BD66F4}">
      <dgm:prSet/>
      <dgm:spPr/>
      <dgm:t>
        <a:bodyPr/>
        <a:lstStyle/>
        <a:p>
          <a:endParaRPr lang="tr-TR"/>
        </a:p>
      </dgm:t>
    </dgm:pt>
    <dgm:pt modelId="{8AF4BBDD-6A2D-4951-9C32-3283A21228A8}">
      <dgm:prSet phldrT="[Metin]"/>
      <dgm:spPr/>
      <dgm:t>
        <a:bodyPr/>
        <a:lstStyle/>
        <a:p>
          <a:r>
            <a:rPr lang="en-US" dirty="0" err="1" smtClean="0">
              <a:latin typeface="Muli Regular"/>
            </a:rPr>
            <a:t>Örgün</a:t>
          </a:r>
          <a:r>
            <a:rPr lang="en-US" dirty="0" smtClean="0">
              <a:latin typeface="Muli Regular"/>
            </a:rPr>
            <a:t> </a:t>
          </a:r>
          <a:r>
            <a:rPr lang="en-US" dirty="0" err="1" smtClean="0">
              <a:latin typeface="Muli Regular"/>
            </a:rPr>
            <a:t>eğitim</a:t>
          </a:r>
          <a:r>
            <a:rPr lang="en-US" dirty="0" smtClean="0">
              <a:latin typeface="Muli Regular"/>
            </a:rPr>
            <a:t> </a:t>
          </a:r>
          <a:r>
            <a:rPr lang="en-US" dirty="0" err="1" smtClean="0">
              <a:latin typeface="Muli Regular"/>
            </a:rPr>
            <a:t>dışına</a:t>
          </a:r>
          <a:r>
            <a:rPr lang="en-US" dirty="0" smtClean="0">
              <a:latin typeface="Muli Regular"/>
            </a:rPr>
            <a:t> </a:t>
          </a:r>
          <a:r>
            <a:rPr lang="en-US" dirty="0" err="1" smtClean="0">
              <a:latin typeface="Muli Regular"/>
            </a:rPr>
            <a:t>çıkarma</a:t>
          </a:r>
          <a:r>
            <a:rPr lang="en-US" dirty="0" smtClean="0">
              <a:latin typeface="Muli Regular"/>
            </a:rPr>
            <a:t> </a:t>
          </a:r>
          <a:endParaRPr lang="tr-TR" dirty="0"/>
        </a:p>
      </dgm:t>
    </dgm:pt>
    <dgm:pt modelId="{319AB1C1-010F-4833-916C-CC5A7DFBC017}" type="parTrans" cxnId="{E5476560-CE5E-4540-B29B-4893533E9779}">
      <dgm:prSet/>
      <dgm:spPr/>
      <dgm:t>
        <a:bodyPr/>
        <a:lstStyle/>
        <a:p>
          <a:endParaRPr lang="tr-TR"/>
        </a:p>
      </dgm:t>
    </dgm:pt>
    <dgm:pt modelId="{3C8ECE34-9AE6-4127-A45D-D0E766CC814A}" type="sibTrans" cxnId="{E5476560-CE5E-4540-B29B-4893533E9779}">
      <dgm:prSet/>
      <dgm:spPr/>
      <dgm:t>
        <a:bodyPr/>
        <a:lstStyle/>
        <a:p>
          <a:endParaRPr lang="tr-TR"/>
        </a:p>
      </dgm:t>
    </dgm:pt>
    <dgm:pt modelId="{0BA18755-8C12-4166-B062-7E62950A66D2}" type="pres">
      <dgm:prSet presAssocID="{15EBBFCD-BDD2-40F2-BC97-E5EEB73FB82A}" presName="diagram" presStyleCnt="0">
        <dgm:presLayoutVars>
          <dgm:dir/>
          <dgm:resizeHandles val="exact"/>
        </dgm:presLayoutVars>
      </dgm:prSet>
      <dgm:spPr/>
    </dgm:pt>
    <dgm:pt modelId="{6ABE4AF2-80F6-4EF1-9A96-7204945ADF8A}" type="pres">
      <dgm:prSet presAssocID="{ACAFD862-7FFE-4409-A7D2-FA9D1776CD0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A603F7-0EBE-41E3-9D9D-BF6119482691}" type="pres">
      <dgm:prSet presAssocID="{E0D08B4A-9104-4127-A9DB-CF087C0A7EE5}" presName="sibTrans" presStyleCnt="0"/>
      <dgm:spPr/>
    </dgm:pt>
    <dgm:pt modelId="{5078C5B3-E1B3-46D6-ADBD-026218DCFE94}" type="pres">
      <dgm:prSet presAssocID="{4106546E-00AA-4875-A080-BD612D7FF54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D7FE4A2-A888-4F85-B17E-E7CDD9986425}" type="pres">
      <dgm:prSet presAssocID="{8CB93B01-F911-48D6-A1ED-CCC306107BD2}" presName="sibTrans" presStyleCnt="0"/>
      <dgm:spPr/>
    </dgm:pt>
    <dgm:pt modelId="{EE500D13-86B9-49DF-A787-5A4F8E8A929B}" type="pres">
      <dgm:prSet presAssocID="{9F921791-58AB-4889-8004-28A302B3742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4C61A6-3AEC-404D-8B72-D6FA87CB8D05}" type="pres">
      <dgm:prSet presAssocID="{F4C22F34-A19D-4B5D-BFE6-A27C437AE0C1}" presName="sibTrans" presStyleCnt="0"/>
      <dgm:spPr/>
    </dgm:pt>
    <dgm:pt modelId="{3AF92C5A-72A0-4D51-B4DD-850523C2F499}" type="pres">
      <dgm:prSet presAssocID="{8AF4BBDD-6A2D-4951-9C32-3283A21228A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8D64EF8-D4C9-4ADD-A32B-CBCC646D3824}" type="presOf" srcId="{9F921791-58AB-4889-8004-28A302B3742D}" destId="{EE500D13-86B9-49DF-A787-5A4F8E8A929B}" srcOrd="0" destOrd="0" presId="urn:microsoft.com/office/officeart/2005/8/layout/default"/>
    <dgm:cxn modelId="{6D23E133-99B0-44B2-AD44-F605C34BB2C3}" srcId="{15EBBFCD-BDD2-40F2-BC97-E5EEB73FB82A}" destId="{ACAFD862-7FFE-4409-A7D2-FA9D1776CD06}" srcOrd="0" destOrd="0" parTransId="{E889DB59-2237-40C2-BDE6-530B10600375}" sibTransId="{E0D08B4A-9104-4127-A9DB-CF087C0A7EE5}"/>
    <dgm:cxn modelId="{0200B8FD-9263-46BD-8C69-E61DED74357F}" type="presOf" srcId="{4106546E-00AA-4875-A080-BD612D7FF54E}" destId="{5078C5B3-E1B3-46D6-ADBD-026218DCFE94}" srcOrd="0" destOrd="0" presId="urn:microsoft.com/office/officeart/2005/8/layout/default"/>
    <dgm:cxn modelId="{2F90FC5E-EFE1-4907-8D46-A5640ADDCB4A}" type="presOf" srcId="{8AF4BBDD-6A2D-4951-9C32-3283A21228A8}" destId="{3AF92C5A-72A0-4D51-B4DD-850523C2F499}" srcOrd="0" destOrd="0" presId="urn:microsoft.com/office/officeart/2005/8/layout/default"/>
    <dgm:cxn modelId="{79F8BCB6-6204-4B6A-A2C4-DEA070E5FDE9}" type="presOf" srcId="{15EBBFCD-BDD2-40F2-BC97-E5EEB73FB82A}" destId="{0BA18755-8C12-4166-B062-7E62950A66D2}" srcOrd="0" destOrd="0" presId="urn:microsoft.com/office/officeart/2005/8/layout/default"/>
    <dgm:cxn modelId="{E464152F-1F71-45E4-A6A2-E4ECB3BD66F4}" srcId="{15EBBFCD-BDD2-40F2-BC97-E5EEB73FB82A}" destId="{9F921791-58AB-4889-8004-28A302B3742D}" srcOrd="2" destOrd="0" parTransId="{86728D4C-443C-4B97-9457-380951444841}" sibTransId="{F4C22F34-A19D-4B5D-BFE6-A27C437AE0C1}"/>
    <dgm:cxn modelId="{9B5AB2EB-A50E-47EA-A8B4-63C9EE0465B2}" type="presOf" srcId="{ACAFD862-7FFE-4409-A7D2-FA9D1776CD06}" destId="{6ABE4AF2-80F6-4EF1-9A96-7204945ADF8A}" srcOrd="0" destOrd="0" presId="urn:microsoft.com/office/officeart/2005/8/layout/default"/>
    <dgm:cxn modelId="{5C119AFD-9092-4125-A23B-4E085D8EABE3}" srcId="{15EBBFCD-BDD2-40F2-BC97-E5EEB73FB82A}" destId="{4106546E-00AA-4875-A080-BD612D7FF54E}" srcOrd="1" destOrd="0" parTransId="{501C2FC7-A52C-4AC3-A6B4-40CFF826D764}" sibTransId="{8CB93B01-F911-48D6-A1ED-CCC306107BD2}"/>
    <dgm:cxn modelId="{E5476560-CE5E-4540-B29B-4893533E9779}" srcId="{15EBBFCD-BDD2-40F2-BC97-E5EEB73FB82A}" destId="{8AF4BBDD-6A2D-4951-9C32-3283A21228A8}" srcOrd="3" destOrd="0" parTransId="{319AB1C1-010F-4833-916C-CC5A7DFBC017}" sibTransId="{3C8ECE34-9AE6-4127-A45D-D0E766CC814A}"/>
    <dgm:cxn modelId="{90FDA709-EC24-45F9-BA01-BA865920C0C8}" type="presParOf" srcId="{0BA18755-8C12-4166-B062-7E62950A66D2}" destId="{6ABE4AF2-80F6-4EF1-9A96-7204945ADF8A}" srcOrd="0" destOrd="0" presId="urn:microsoft.com/office/officeart/2005/8/layout/default"/>
    <dgm:cxn modelId="{0BE85D41-1124-4FE9-8F66-5906F4BAB2AB}" type="presParOf" srcId="{0BA18755-8C12-4166-B062-7E62950A66D2}" destId="{99A603F7-0EBE-41E3-9D9D-BF6119482691}" srcOrd="1" destOrd="0" presId="urn:microsoft.com/office/officeart/2005/8/layout/default"/>
    <dgm:cxn modelId="{D5219DEE-FFFE-48F5-B1EF-8BC40260F81D}" type="presParOf" srcId="{0BA18755-8C12-4166-B062-7E62950A66D2}" destId="{5078C5B3-E1B3-46D6-ADBD-026218DCFE94}" srcOrd="2" destOrd="0" presId="urn:microsoft.com/office/officeart/2005/8/layout/default"/>
    <dgm:cxn modelId="{503A9602-69AB-497F-80A5-E109A3F3312F}" type="presParOf" srcId="{0BA18755-8C12-4166-B062-7E62950A66D2}" destId="{ED7FE4A2-A888-4F85-B17E-E7CDD9986425}" srcOrd="3" destOrd="0" presId="urn:microsoft.com/office/officeart/2005/8/layout/default"/>
    <dgm:cxn modelId="{D3873559-C949-497D-AAAB-E2115C5B05F9}" type="presParOf" srcId="{0BA18755-8C12-4166-B062-7E62950A66D2}" destId="{EE500D13-86B9-49DF-A787-5A4F8E8A929B}" srcOrd="4" destOrd="0" presId="urn:microsoft.com/office/officeart/2005/8/layout/default"/>
    <dgm:cxn modelId="{90757D71-2FCE-4C8B-A1D5-A675A5479FA7}" type="presParOf" srcId="{0BA18755-8C12-4166-B062-7E62950A66D2}" destId="{A34C61A6-3AEC-404D-8B72-D6FA87CB8D05}" srcOrd="5" destOrd="0" presId="urn:microsoft.com/office/officeart/2005/8/layout/default"/>
    <dgm:cxn modelId="{DAFD313C-8631-418D-BF45-A8CA57F554D9}" type="presParOf" srcId="{0BA18755-8C12-4166-B062-7E62950A66D2}" destId="{3AF92C5A-72A0-4D51-B4DD-850523C2F49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A49CEB-F7D6-4C6D-8148-AA83A1B3DFC9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D262A-F81C-4B48-8B92-9126D0ABAA09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Dersler </a:t>
          </a:r>
          <a:endParaRPr lang="tr-TR" sz="3400" kern="1200" dirty="0"/>
        </a:p>
      </dsp:txBody>
      <dsp:txXfrm>
        <a:off x="460476" y="90417"/>
        <a:ext cx="5662728" cy="905688"/>
      </dsp:txXfrm>
    </dsp:sp>
    <dsp:sp modelId="{8D69ECF8-8705-4201-B2AB-8C685987B9FD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32541E-A855-4910-8476-0757AD66D546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Sosyal Çevre</a:t>
          </a:r>
          <a:endParaRPr lang="tr-TR" sz="3400" kern="1200" dirty="0"/>
        </a:p>
      </dsp:txBody>
      <dsp:txXfrm>
        <a:off x="460476" y="1632657"/>
        <a:ext cx="5662728" cy="905688"/>
      </dsp:txXfrm>
    </dsp:sp>
    <dsp:sp modelId="{4CA8FB49-0A26-4F0C-B848-DC0BD85635EE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E41C62-DDD4-4499-B69D-07123958B95F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Kurallar</a:t>
          </a:r>
        </a:p>
      </dsp:txBody>
      <dsp:txXfrm>
        <a:off x="460476" y="3174897"/>
        <a:ext cx="5662728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3D9D8F-A212-4F0C-9B70-D6143C062ABF}">
      <dsp:nvSpPr>
        <dsp:cNvPr id="0" name=""/>
        <dsp:cNvSpPr/>
      </dsp:nvSpPr>
      <dsp:spPr>
        <a:xfrm>
          <a:off x="893714" y="1044116"/>
          <a:ext cx="260277" cy="495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0138" y="0"/>
              </a:lnTo>
              <a:lnTo>
                <a:pt x="130138" y="495955"/>
              </a:lnTo>
              <a:lnTo>
                <a:pt x="260277" y="49595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009850" y="1278090"/>
        <a:ext cx="28005" cy="28005"/>
      </dsp:txXfrm>
    </dsp:sp>
    <dsp:sp modelId="{4051B664-7C09-469F-AC30-9FA3D1CC9A7B}">
      <dsp:nvSpPr>
        <dsp:cNvPr id="0" name=""/>
        <dsp:cNvSpPr/>
      </dsp:nvSpPr>
      <dsp:spPr>
        <a:xfrm>
          <a:off x="893714" y="998396"/>
          <a:ext cx="2602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0277" y="4572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017346" y="1037609"/>
        <a:ext cx="13013" cy="13013"/>
      </dsp:txXfrm>
    </dsp:sp>
    <dsp:sp modelId="{0A81B60A-98D9-49B6-8D4D-F59471FFFD90}">
      <dsp:nvSpPr>
        <dsp:cNvPr id="0" name=""/>
        <dsp:cNvSpPr/>
      </dsp:nvSpPr>
      <dsp:spPr>
        <a:xfrm>
          <a:off x="893714" y="548160"/>
          <a:ext cx="260277" cy="495955"/>
        </a:xfrm>
        <a:custGeom>
          <a:avLst/>
          <a:gdLst/>
          <a:ahLst/>
          <a:cxnLst/>
          <a:rect l="0" t="0" r="0" b="0"/>
          <a:pathLst>
            <a:path>
              <a:moveTo>
                <a:pt x="0" y="495955"/>
              </a:moveTo>
              <a:lnTo>
                <a:pt x="130138" y="495955"/>
              </a:lnTo>
              <a:lnTo>
                <a:pt x="130138" y="0"/>
              </a:lnTo>
              <a:lnTo>
                <a:pt x="260277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009850" y="782135"/>
        <a:ext cx="28005" cy="28005"/>
      </dsp:txXfrm>
    </dsp:sp>
    <dsp:sp modelId="{FA1A2E21-0161-4625-91B5-717AE2AD2098}">
      <dsp:nvSpPr>
        <dsp:cNvPr id="0" name=""/>
        <dsp:cNvSpPr/>
      </dsp:nvSpPr>
      <dsp:spPr>
        <a:xfrm rot="16200000">
          <a:off x="-348783" y="845733"/>
          <a:ext cx="2088232" cy="396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Fen Bilimleri</a:t>
          </a:r>
          <a:endParaRPr lang="tr-TR" sz="2600" kern="1200" dirty="0"/>
        </a:p>
      </dsp:txBody>
      <dsp:txXfrm>
        <a:off x="-348783" y="845733"/>
        <a:ext cx="2088232" cy="396764"/>
      </dsp:txXfrm>
    </dsp:sp>
    <dsp:sp modelId="{925ADF72-063B-4C07-90D9-DE64A1DB2E51}">
      <dsp:nvSpPr>
        <dsp:cNvPr id="0" name=""/>
        <dsp:cNvSpPr/>
      </dsp:nvSpPr>
      <dsp:spPr>
        <a:xfrm>
          <a:off x="1153991" y="349778"/>
          <a:ext cx="1301386" cy="396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Fizik</a:t>
          </a:r>
        </a:p>
      </dsp:txBody>
      <dsp:txXfrm>
        <a:off x="1153991" y="349778"/>
        <a:ext cx="1301386" cy="396764"/>
      </dsp:txXfrm>
    </dsp:sp>
    <dsp:sp modelId="{2811CF84-E406-4BC5-BD9E-8576305C7CCC}">
      <dsp:nvSpPr>
        <dsp:cNvPr id="0" name=""/>
        <dsp:cNvSpPr/>
      </dsp:nvSpPr>
      <dsp:spPr>
        <a:xfrm>
          <a:off x="1153991" y="845733"/>
          <a:ext cx="1301386" cy="396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Kimya</a:t>
          </a:r>
        </a:p>
      </dsp:txBody>
      <dsp:txXfrm>
        <a:off x="1153991" y="845733"/>
        <a:ext cx="1301386" cy="396764"/>
      </dsp:txXfrm>
    </dsp:sp>
    <dsp:sp modelId="{6BCC5A7B-2DDB-4A32-B734-3080843B55F3}">
      <dsp:nvSpPr>
        <dsp:cNvPr id="0" name=""/>
        <dsp:cNvSpPr/>
      </dsp:nvSpPr>
      <dsp:spPr>
        <a:xfrm>
          <a:off x="1153991" y="1341689"/>
          <a:ext cx="1301386" cy="396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Biyoloji </a:t>
          </a:r>
          <a:endParaRPr lang="tr-TR" sz="2600" kern="1200" dirty="0"/>
        </a:p>
      </dsp:txBody>
      <dsp:txXfrm>
        <a:off x="1153991" y="1341689"/>
        <a:ext cx="1301386" cy="3967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1B664-7C09-469F-AC30-9FA3D1CC9A7B}">
      <dsp:nvSpPr>
        <dsp:cNvPr id="0" name=""/>
        <dsp:cNvSpPr/>
      </dsp:nvSpPr>
      <dsp:spPr>
        <a:xfrm>
          <a:off x="893714" y="1044116"/>
          <a:ext cx="260277" cy="247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0138" y="0"/>
              </a:lnTo>
              <a:lnTo>
                <a:pt x="130138" y="247977"/>
              </a:lnTo>
              <a:lnTo>
                <a:pt x="260277" y="24797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014865" y="1159117"/>
        <a:ext cx="17974" cy="17974"/>
      </dsp:txXfrm>
    </dsp:sp>
    <dsp:sp modelId="{0A81B60A-98D9-49B6-8D4D-F59471FFFD90}">
      <dsp:nvSpPr>
        <dsp:cNvPr id="0" name=""/>
        <dsp:cNvSpPr/>
      </dsp:nvSpPr>
      <dsp:spPr>
        <a:xfrm>
          <a:off x="893714" y="796138"/>
          <a:ext cx="260277" cy="247977"/>
        </a:xfrm>
        <a:custGeom>
          <a:avLst/>
          <a:gdLst/>
          <a:ahLst/>
          <a:cxnLst/>
          <a:rect l="0" t="0" r="0" b="0"/>
          <a:pathLst>
            <a:path>
              <a:moveTo>
                <a:pt x="0" y="247977"/>
              </a:moveTo>
              <a:lnTo>
                <a:pt x="130138" y="247977"/>
              </a:lnTo>
              <a:lnTo>
                <a:pt x="130138" y="0"/>
              </a:lnTo>
              <a:lnTo>
                <a:pt x="260277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014865" y="911139"/>
        <a:ext cx="17974" cy="17974"/>
      </dsp:txXfrm>
    </dsp:sp>
    <dsp:sp modelId="{FA1A2E21-0161-4625-91B5-717AE2AD2098}">
      <dsp:nvSpPr>
        <dsp:cNvPr id="0" name=""/>
        <dsp:cNvSpPr/>
      </dsp:nvSpPr>
      <dsp:spPr>
        <a:xfrm rot="16200000">
          <a:off x="-348783" y="845733"/>
          <a:ext cx="2088232" cy="396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Matematik </a:t>
          </a:r>
          <a:endParaRPr lang="tr-TR" sz="2600" kern="1200" dirty="0"/>
        </a:p>
      </dsp:txBody>
      <dsp:txXfrm>
        <a:off x="-348783" y="845733"/>
        <a:ext cx="2088232" cy="396764"/>
      </dsp:txXfrm>
    </dsp:sp>
    <dsp:sp modelId="{925ADF72-063B-4C07-90D9-DE64A1DB2E51}">
      <dsp:nvSpPr>
        <dsp:cNvPr id="0" name=""/>
        <dsp:cNvSpPr/>
      </dsp:nvSpPr>
      <dsp:spPr>
        <a:xfrm>
          <a:off x="1153991" y="597756"/>
          <a:ext cx="1301386" cy="396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Matematik </a:t>
          </a:r>
        </a:p>
      </dsp:txBody>
      <dsp:txXfrm>
        <a:off x="1153991" y="597756"/>
        <a:ext cx="1301386" cy="396764"/>
      </dsp:txXfrm>
    </dsp:sp>
    <dsp:sp modelId="{2811CF84-E406-4BC5-BD9E-8576305C7CCC}">
      <dsp:nvSpPr>
        <dsp:cNvPr id="0" name=""/>
        <dsp:cNvSpPr/>
      </dsp:nvSpPr>
      <dsp:spPr>
        <a:xfrm>
          <a:off x="1153991" y="1093711"/>
          <a:ext cx="1301386" cy="396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Geometri </a:t>
          </a:r>
        </a:p>
      </dsp:txBody>
      <dsp:txXfrm>
        <a:off x="1153991" y="1093711"/>
        <a:ext cx="1301386" cy="3967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1B664-7C09-469F-AC30-9FA3D1CC9A7B}">
      <dsp:nvSpPr>
        <dsp:cNvPr id="0" name=""/>
        <dsp:cNvSpPr/>
      </dsp:nvSpPr>
      <dsp:spPr>
        <a:xfrm>
          <a:off x="951629" y="940296"/>
          <a:ext cx="234396" cy="223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198" y="0"/>
              </a:lnTo>
              <a:lnTo>
                <a:pt x="117198" y="223320"/>
              </a:lnTo>
              <a:lnTo>
                <a:pt x="234396" y="22332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060734" y="1043862"/>
        <a:ext cx="16187" cy="16187"/>
      </dsp:txXfrm>
    </dsp:sp>
    <dsp:sp modelId="{0A81B60A-98D9-49B6-8D4D-F59471FFFD90}">
      <dsp:nvSpPr>
        <dsp:cNvPr id="0" name=""/>
        <dsp:cNvSpPr/>
      </dsp:nvSpPr>
      <dsp:spPr>
        <a:xfrm>
          <a:off x="951629" y="716975"/>
          <a:ext cx="234396" cy="223320"/>
        </a:xfrm>
        <a:custGeom>
          <a:avLst/>
          <a:gdLst/>
          <a:ahLst/>
          <a:cxnLst/>
          <a:rect l="0" t="0" r="0" b="0"/>
          <a:pathLst>
            <a:path>
              <a:moveTo>
                <a:pt x="0" y="223320"/>
              </a:moveTo>
              <a:lnTo>
                <a:pt x="117198" y="223320"/>
              </a:lnTo>
              <a:lnTo>
                <a:pt x="117198" y="0"/>
              </a:lnTo>
              <a:lnTo>
                <a:pt x="234396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060734" y="820542"/>
        <a:ext cx="16187" cy="16187"/>
      </dsp:txXfrm>
    </dsp:sp>
    <dsp:sp modelId="{FA1A2E21-0161-4625-91B5-717AE2AD2098}">
      <dsp:nvSpPr>
        <dsp:cNvPr id="0" name=""/>
        <dsp:cNvSpPr/>
      </dsp:nvSpPr>
      <dsp:spPr>
        <a:xfrm rot="16200000">
          <a:off x="-167322" y="761639"/>
          <a:ext cx="1880592" cy="357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Türkçe </a:t>
          </a:r>
          <a:endParaRPr lang="tr-TR" sz="2300" kern="1200" dirty="0"/>
        </a:p>
      </dsp:txBody>
      <dsp:txXfrm>
        <a:off x="-167322" y="761639"/>
        <a:ext cx="1880592" cy="357312"/>
      </dsp:txXfrm>
    </dsp:sp>
    <dsp:sp modelId="{925ADF72-063B-4C07-90D9-DE64A1DB2E51}">
      <dsp:nvSpPr>
        <dsp:cNvPr id="0" name=""/>
        <dsp:cNvSpPr/>
      </dsp:nvSpPr>
      <dsp:spPr>
        <a:xfrm>
          <a:off x="1186026" y="538319"/>
          <a:ext cx="1171984" cy="357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Dil ve Anlatım </a:t>
          </a:r>
        </a:p>
      </dsp:txBody>
      <dsp:txXfrm>
        <a:off x="1186026" y="538319"/>
        <a:ext cx="1171984" cy="357312"/>
      </dsp:txXfrm>
    </dsp:sp>
    <dsp:sp modelId="{2811CF84-E406-4BC5-BD9E-8576305C7CCC}">
      <dsp:nvSpPr>
        <dsp:cNvPr id="0" name=""/>
        <dsp:cNvSpPr/>
      </dsp:nvSpPr>
      <dsp:spPr>
        <a:xfrm>
          <a:off x="1186026" y="984960"/>
          <a:ext cx="1171984" cy="357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Türk Dili ve Edebiyatı </a:t>
          </a:r>
        </a:p>
      </dsp:txBody>
      <dsp:txXfrm>
        <a:off x="1186026" y="984960"/>
        <a:ext cx="1171984" cy="3573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1B664-7C09-469F-AC30-9FA3D1CC9A7B}">
      <dsp:nvSpPr>
        <dsp:cNvPr id="0" name=""/>
        <dsp:cNvSpPr/>
      </dsp:nvSpPr>
      <dsp:spPr>
        <a:xfrm>
          <a:off x="893714" y="1044116"/>
          <a:ext cx="260277" cy="247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0138" y="0"/>
              </a:lnTo>
              <a:lnTo>
                <a:pt x="130138" y="247977"/>
              </a:lnTo>
              <a:lnTo>
                <a:pt x="260277" y="24797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014865" y="1159117"/>
        <a:ext cx="17974" cy="17974"/>
      </dsp:txXfrm>
    </dsp:sp>
    <dsp:sp modelId="{0A81B60A-98D9-49B6-8D4D-F59471FFFD90}">
      <dsp:nvSpPr>
        <dsp:cNvPr id="0" name=""/>
        <dsp:cNvSpPr/>
      </dsp:nvSpPr>
      <dsp:spPr>
        <a:xfrm>
          <a:off x="893714" y="796138"/>
          <a:ext cx="260277" cy="247977"/>
        </a:xfrm>
        <a:custGeom>
          <a:avLst/>
          <a:gdLst/>
          <a:ahLst/>
          <a:cxnLst/>
          <a:rect l="0" t="0" r="0" b="0"/>
          <a:pathLst>
            <a:path>
              <a:moveTo>
                <a:pt x="0" y="247977"/>
              </a:moveTo>
              <a:lnTo>
                <a:pt x="130138" y="247977"/>
              </a:lnTo>
              <a:lnTo>
                <a:pt x="130138" y="0"/>
              </a:lnTo>
              <a:lnTo>
                <a:pt x="260277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014865" y="911139"/>
        <a:ext cx="17974" cy="17974"/>
      </dsp:txXfrm>
    </dsp:sp>
    <dsp:sp modelId="{FA1A2E21-0161-4625-91B5-717AE2AD2098}">
      <dsp:nvSpPr>
        <dsp:cNvPr id="0" name=""/>
        <dsp:cNvSpPr/>
      </dsp:nvSpPr>
      <dsp:spPr>
        <a:xfrm rot="16200000">
          <a:off x="-348783" y="845733"/>
          <a:ext cx="2088232" cy="396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Sosyal Bilgiler</a:t>
          </a:r>
          <a:endParaRPr lang="tr-TR" sz="2600" kern="1200" dirty="0"/>
        </a:p>
      </dsp:txBody>
      <dsp:txXfrm>
        <a:off x="-348783" y="845733"/>
        <a:ext cx="2088232" cy="396764"/>
      </dsp:txXfrm>
    </dsp:sp>
    <dsp:sp modelId="{925ADF72-063B-4C07-90D9-DE64A1DB2E51}">
      <dsp:nvSpPr>
        <dsp:cNvPr id="0" name=""/>
        <dsp:cNvSpPr/>
      </dsp:nvSpPr>
      <dsp:spPr>
        <a:xfrm>
          <a:off x="1153991" y="597756"/>
          <a:ext cx="1301386" cy="396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Tarih</a:t>
          </a:r>
        </a:p>
      </dsp:txBody>
      <dsp:txXfrm>
        <a:off x="1153991" y="597756"/>
        <a:ext cx="1301386" cy="396764"/>
      </dsp:txXfrm>
    </dsp:sp>
    <dsp:sp modelId="{2811CF84-E406-4BC5-BD9E-8576305C7CCC}">
      <dsp:nvSpPr>
        <dsp:cNvPr id="0" name=""/>
        <dsp:cNvSpPr/>
      </dsp:nvSpPr>
      <dsp:spPr>
        <a:xfrm>
          <a:off x="1153991" y="1093711"/>
          <a:ext cx="1301386" cy="396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Coğrafya </a:t>
          </a:r>
        </a:p>
      </dsp:txBody>
      <dsp:txXfrm>
        <a:off x="1153991" y="1093711"/>
        <a:ext cx="1301386" cy="3967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E4AF2-80F6-4EF1-9A96-7204945ADF8A}">
      <dsp:nvSpPr>
        <dsp:cNvPr id="0" name=""/>
        <dsp:cNvSpPr/>
      </dsp:nvSpPr>
      <dsp:spPr>
        <a:xfrm>
          <a:off x="644" y="282136"/>
          <a:ext cx="2513789" cy="15082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>
              <a:latin typeface="Muli Regular"/>
            </a:rPr>
            <a:t>Kınama</a:t>
          </a:r>
          <a:r>
            <a:rPr lang="en-US" sz="3100" kern="1200" dirty="0" smtClean="0">
              <a:latin typeface="Muli Regular"/>
            </a:rPr>
            <a:t> </a:t>
          </a:r>
          <a:endParaRPr lang="tr-TR" sz="3100" kern="1200" dirty="0"/>
        </a:p>
      </dsp:txBody>
      <dsp:txXfrm>
        <a:off x="644" y="282136"/>
        <a:ext cx="2513789" cy="1508273"/>
      </dsp:txXfrm>
    </dsp:sp>
    <dsp:sp modelId="{5078C5B3-E1B3-46D6-ADBD-026218DCFE94}">
      <dsp:nvSpPr>
        <dsp:cNvPr id="0" name=""/>
        <dsp:cNvSpPr/>
      </dsp:nvSpPr>
      <dsp:spPr>
        <a:xfrm>
          <a:off x="2765813" y="282136"/>
          <a:ext cx="2513789" cy="1508273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>
              <a:latin typeface="Muli Regular"/>
            </a:rPr>
            <a:t>Okuldan</a:t>
          </a:r>
          <a:r>
            <a:rPr lang="en-US" sz="3100" kern="1200" dirty="0" smtClean="0">
              <a:latin typeface="Muli Regular"/>
            </a:rPr>
            <a:t> </a:t>
          </a:r>
          <a:r>
            <a:rPr lang="en-US" sz="3100" kern="1200" dirty="0" err="1" smtClean="0">
              <a:latin typeface="Muli Regular"/>
            </a:rPr>
            <a:t>kısa</a:t>
          </a:r>
          <a:r>
            <a:rPr lang="en-US" sz="3100" kern="1200" dirty="0" smtClean="0">
              <a:latin typeface="Muli Regular"/>
            </a:rPr>
            <a:t> </a:t>
          </a:r>
          <a:r>
            <a:rPr lang="en-US" sz="3100" kern="1200" dirty="0" err="1" smtClean="0">
              <a:latin typeface="Muli Regular"/>
            </a:rPr>
            <a:t>süreli</a:t>
          </a:r>
          <a:r>
            <a:rPr lang="en-US" sz="3100" kern="1200" dirty="0" smtClean="0">
              <a:latin typeface="Muli Regular"/>
            </a:rPr>
            <a:t> </a:t>
          </a:r>
          <a:r>
            <a:rPr lang="en-US" sz="3100" kern="1200" dirty="0" err="1" smtClean="0">
              <a:latin typeface="Muli Regular"/>
            </a:rPr>
            <a:t>uzaklaştırma</a:t>
          </a:r>
          <a:r>
            <a:rPr lang="en-US" sz="3100" kern="1200" dirty="0" smtClean="0">
              <a:latin typeface="Muli Regular"/>
            </a:rPr>
            <a:t> </a:t>
          </a:r>
          <a:endParaRPr lang="tr-TR" sz="3100" kern="1200" dirty="0"/>
        </a:p>
      </dsp:txBody>
      <dsp:txXfrm>
        <a:off x="2765813" y="282136"/>
        <a:ext cx="2513789" cy="1508273"/>
      </dsp:txXfrm>
    </dsp:sp>
    <dsp:sp modelId="{EE500D13-86B9-49DF-A787-5A4F8E8A929B}">
      <dsp:nvSpPr>
        <dsp:cNvPr id="0" name=""/>
        <dsp:cNvSpPr/>
      </dsp:nvSpPr>
      <dsp:spPr>
        <a:xfrm>
          <a:off x="644" y="2041789"/>
          <a:ext cx="2513789" cy="1508273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>
              <a:latin typeface="Muli Regular"/>
            </a:rPr>
            <a:t>Okul</a:t>
          </a:r>
          <a:r>
            <a:rPr lang="en-US" sz="3100" kern="1200" dirty="0" smtClean="0">
              <a:latin typeface="Muli Regular"/>
            </a:rPr>
            <a:t> </a:t>
          </a:r>
          <a:r>
            <a:rPr lang="en-US" sz="3100" kern="1200" dirty="0" err="1" smtClean="0">
              <a:latin typeface="Muli Regular"/>
            </a:rPr>
            <a:t>değiştirme</a:t>
          </a:r>
          <a:r>
            <a:rPr lang="en-US" sz="3100" kern="1200" dirty="0" smtClean="0">
              <a:latin typeface="Muli Regular"/>
            </a:rPr>
            <a:t> </a:t>
          </a:r>
          <a:endParaRPr lang="tr-TR" sz="3100" kern="1200" dirty="0"/>
        </a:p>
      </dsp:txBody>
      <dsp:txXfrm>
        <a:off x="644" y="2041789"/>
        <a:ext cx="2513789" cy="1508273"/>
      </dsp:txXfrm>
    </dsp:sp>
    <dsp:sp modelId="{3AF92C5A-72A0-4D51-B4DD-850523C2F499}">
      <dsp:nvSpPr>
        <dsp:cNvPr id="0" name=""/>
        <dsp:cNvSpPr/>
      </dsp:nvSpPr>
      <dsp:spPr>
        <a:xfrm>
          <a:off x="2765813" y="2041789"/>
          <a:ext cx="2513789" cy="1508273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>
              <a:latin typeface="Muli Regular"/>
            </a:rPr>
            <a:t>Örgün</a:t>
          </a:r>
          <a:r>
            <a:rPr lang="en-US" sz="3100" kern="1200" dirty="0" smtClean="0">
              <a:latin typeface="Muli Regular"/>
            </a:rPr>
            <a:t> </a:t>
          </a:r>
          <a:r>
            <a:rPr lang="en-US" sz="3100" kern="1200" dirty="0" err="1" smtClean="0">
              <a:latin typeface="Muli Regular"/>
            </a:rPr>
            <a:t>eğitim</a:t>
          </a:r>
          <a:r>
            <a:rPr lang="en-US" sz="3100" kern="1200" dirty="0" smtClean="0">
              <a:latin typeface="Muli Regular"/>
            </a:rPr>
            <a:t> </a:t>
          </a:r>
          <a:r>
            <a:rPr lang="en-US" sz="3100" kern="1200" dirty="0" err="1" smtClean="0">
              <a:latin typeface="Muli Regular"/>
            </a:rPr>
            <a:t>dışına</a:t>
          </a:r>
          <a:r>
            <a:rPr lang="en-US" sz="3100" kern="1200" dirty="0" smtClean="0">
              <a:latin typeface="Muli Regular"/>
            </a:rPr>
            <a:t> </a:t>
          </a:r>
          <a:r>
            <a:rPr lang="en-US" sz="3100" kern="1200" dirty="0" err="1" smtClean="0">
              <a:latin typeface="Muli Regular"/>
            </a:rPr>
            <a:t>çıkarma</a:t>
          </a:r>
          <a:r>
            <a:rPr lang="en-US" sz="3100" kern="1200" dirty="0" smtClean="0">
              <a:latin typeface="Muli Regular"/>
            </a:rPr>
            <a:t> </a:t>
          </a:r>
          <a:endParaRPr lang="tr-TR" sz="3100" kern="1200" dirty="0"/>
        </a:p>
      </dsp:txBody>
      <dsp:txXfrm>
        <a:off x="2765813" y="2041789"/>
        <a:ext cx="2513789" cy="1508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63A53-7B91-41F6-B38C-07FCC1F11918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3D16D-87EE-494D-A25B-CD60A84BDD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709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Kandırıkçı</a:t>
            </a:r>
            <a:r>
              <a:rPr lang="tr-TR" baseline="0" dirty="0" smtClean="0"/>
              <a:t> satıcı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3D16D-87EE-494D-A25B-CD60A84BDD7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846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Kandırıkçı</a:t>
            </a:r>
            <a:r>
              <a:rPr lang="tr-TR" baseline="0" dirty="0" smtClean="0"/>
              <a:t> satıcı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3D16D-87EE-494D-A25B-CD60A84BDD7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846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Kandırıkçı</a:t>
            </a:r>
            <a:r>
              <a:rPr lang="tr-TR" baseline="0" dirty="0" smtClean="0"/>
              <a:t> satıcı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3D16D-87EE-494D-A25B-CD60A84BDD7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846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Kandırıkçı</a:t>
            </a:r>
            <a:r>
              <a:rPr lang="tr-TR" baseline="0" dirty="0" smtClean="0"/>
              <a:t> satıcı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3D16D-87EE-494D-A25B-CD60A84BDD7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84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BC46-04E0-4232-9CA9-3586E19135B7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357-7389-46F0-9D03-B548425D3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09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BC46-04E0-4232-9CA9-3586E19135B7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357-7389-46F0-9D03-B548425D3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36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BC46-04E0-4232-9CA9-3586E19135B7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357-7389-46F0-9D03-B548425D3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037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7209-5E49-469A-994D-6D8C4A5A8E9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27.09.2021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F947-49B4-422E-8E61-6E5D48616DD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81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7209-5E49-469A-994D-6D8C4A5A8E9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27.09.2021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F947-49B4-422E-8E61-6E5D48616DD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46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7209-5E49-469A-994D-6D8C4A5A8E9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27.09.2021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F947-49B4-422E-8E61-6E5D48616DD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085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7209-5E49-469A-994D-6D8C4A5A8E9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27.09.2021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F947-49B4-422E-8E61-6E5D48616DD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296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7209-5E49-469A-994D-6D8C4A5A8E9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27.09.2021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F947-49B4-422E-8E61-6E5D48616DD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768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7209-5E49-469A-994D-6D8C4A5A8E9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27.09.2021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F947-49B4-422E-8E61-6E5D48616DD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209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7209-5E49-469A-994D-6D8C4A5A8E9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27.09.2021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F947-49B4-422E-8E61-6E5D48616DD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214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7209-5E49-469A-994D-6D8C4A5A8E9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27.09.2021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F947-49B4-422E-8E61-6E5D48616DD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45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3524" y="1628800"/>
            <a:ext cx="8229600" cy="4525963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BC46-04E0-4232-9CA9-3586E19135B7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357-7389-46F0-9D03-B548425D37D8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-217040" y="6732"/>
            <a:ext cx="9361040" cy="253916"/>
            <a:chOff x="58332" y="11634136"/>
            <a:chExt cx="9145016" cy="253916"/>
          </a:xfrm>
        </p:grpSpPr>
        <p:sp>
          <p:nvSpPr>
            <p:cNvPr id="8" name="Dikdörtgen 7"/>
            <p:cNvSpPr/>
            <p:nvPr/>
          </p:nvSpPr>
          <p:spPr>
            <a:xfrm>
              <a:off x="58332" y="11672028"/>
              <a:ext cx="9144000" cy="144016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1002">
              <a:schemeClr val="lt1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" name="Metin kutusu 10"/>
            <p:cNvSpPr txBox="1"/>
            <p:nvPr/>
          </p:nvSpPr>
          <p:spPr>
            <a:xfrm>
              <a:off x="7719539" y="11634136"/>
              <a:ext cx="148380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000" b="1" dirty="0" smtClean="0">
                  <a:solidFill>
                    <a:schemeClr val="bg1"/>
                  </a:solidFill>
                  <a:latin typeface="Bell MT" pitchFamily="18" charset="0"/>
                </a:rPr>
                <a:t>Şereflikoçhisar RAM</a:t>
              </a:r>
              <a:endParaRPr lang="tr-TR" sz="1000" b="1" dirty="0">
                <a:solidFill>
                  <a:schemeClr val="bg1"/>
                </a:solidFill>
                <a:latin typeface="Bell MT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00208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7209-5E49-469A-994D-6D8C4A5A8E9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27.09.2021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F947-49B4-422E-8E61-6E5D48616DD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435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7209-5E49-469A-994D-6D8C4A5A8E9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27.09.2021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F947-49B4-422E-8E61-6E5D48616DD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204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7209-5E49-469A-994D-6D8C4A5A8E9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27.09.2021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F947-49B4-422E-8E61-6E5D48616DD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92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BC46-04E0-4232-9CA9-3586E19135B7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357-7389-46F0-9D03-B548425D3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48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BC46-04E0-4232-9CA9-3586E19135B7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357-7389-46F0-9D03-B548425D3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362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BC46-04E0-4232-9CA9-3586E19135B7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357-7389-46F0-9D03-B548425D3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2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BC46-04E0-4232-9CA9-3586E19135B7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357-7389-46F0-9D03-B548425D3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590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BC46-04E0-4232-9CA9-3586E19135B7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357-7389-46F0-9D03-B548425D3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656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BC46-04E0-4232-9CA9-3586E19135B7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357-7389-46F0-9D03-B548425D3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554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BC46-04E0-4232-9CA9-3586E19135B7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357-7389-46F0-9D03-B548425D3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98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BBC46-04E0-4232-9CA9-3586E19135B7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F2357-7389-46F0-9D03-B548425D3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51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37209-5E49-469A-994D-6D8C4A5A8E9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27.09.2021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CF947-49B4-422E-8E61-6E5D48616DD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4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258" y="2332533"/>
            <a:ext cx="4297345" cy="30667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159555" y="1219004"/>
            <a:ext cx="6768752" cy="1470025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Tırtıldan Kelebeğe </a:t>
            </a:r>
            <a:endParaRPr lang="tr-TR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043608" y="836712"/>
            <a:ext cx="7344816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LİSE UYUM SEMİNERİ</a:t>
            </a:r>
            <a:endParaRPr lang="tr-T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8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KURALLAR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800" b="1" dirty="0" smtClean="0"/>
              <a:t>Sınıf </a:t>
            </a:r>
            <a:r>
              <a:rPr lang="tr-TR" sz="2800" b="1" dirty="0" smtClean="0"/>
              <a:t>geçme</a:t>
            </a:r>
          </a:p>
          <a:p>
            <a:pPr marL="0" indent="0">
              <a:lnSpc>
                <a:spcPts val="4179"/>
              </a:lnSpc>
              <a:buNone/>
            </a:pPr>
            <a:r>
              <a:rPr lang="en-US" sz="2000" dirty="0" err="1">
                <a:solidFill>
                  <a:srgbClr val="000000"/>
                </a:solidFill>
              </a:rPr>
              <a:t>Herhangi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bir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dersten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başarılı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sayılmak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için</a:t>
            </a:r>
            <a:r>
              <a:rPr lang="en-US" sz="2000" dirty="0">
                <a:solidFill>
                  <a:srgbClr val="000000"/>
                </a:solidFill>
              </a:rPr>
              <a:t>: </a:t>
            </a:r>
            <a:endParaRPr lang="tr-TR" sz="2000" dirty="0">
              <a:solidFill>
                <a:srgbClr val="000000"/>
              </a:solidFill>
            </a:endParaRPr>
          </a:p>
          <a:p>
            <a:pPr marL="0" indent="0">
              <a:lnSpc>
                <a:spcPts val="4179"/>
              </a:lnSpc>
              <a:buNone/>
            </a:pPr>
            <a:r>
              <a:rPr lang="en-US" sz="2000" dirty="0">
                <a:solidFill>
                  <a:srgbClr val="000000"/>
                </a:solidFill>
              </a:rPr>
              <a:t>a) </a:t>
            </a:r>
            <a:r>
              <a:rPr lang="en-US" sz="2000" dirty="0" err="1">
                <a:solidFill>
                  <a:srgbClr val="000000"/>
                </a:solidFill>
              </a:rPr>
              <a:t>İki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dönem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puanının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aritmetik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ortalaması</a:t>
            </a:r>
            <a:r>
              <a:rPr lang="en-US" sz="2000" dirty="0">
                <a:solidFill>
                  <a:srgbClr val="000000"/>
                </a:solidFill>
              </a:rPr>
              <a:t> en </a:t>
            </a:r>
            <a:r>
              <a:rPr lang="en-US" sz="2000" dirty="0" err="1">
                <a:solidFill>
                  <a:srgbClr val="000000"/>
                </a:solidFill>
              </a:rPr>
              <a:t>az</a:t>
            </a:r>
            <a:r>
              <a:rPr lang="en-US" sz="2000" dirty="0">
                <a:solidFill>
                  <a:srgbClr val="000000"/>
                </a:solidFill>
              </a:rPr>
              <a:t> 50  </a:t>
            </a:r>
            <a:r>
              <a:rPr lang="en-US" sz="2000" dirty="0" err="1">
                <a:solidFill>
                  <a:srgbClr val="000000"/>
                </a:solidFill>
              </a:rPr>
              <a:t>olmalı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</a:p>
          <a:p>
            <a:pPr marL="0" indent="0">
              <a:lnSpc>
                <a:spcPts val="4179"/>
              </a:lnSpc>
              <a:spcBef>
                <a:spcPct val="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b) </a:t>
            </a:r>
            <a:r>
              <a:rPr lang="en-US" sz="2000" dirty="0" err="1">
                <a:solidFill>
                  <a:srgbClr val="000000"/>
                </a:solidFill>
              </a:rPr>
              <a:t>Birinci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dönem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puanı</a:t>
            </a:r>
            <a:r>
              <a:rPr lang="en-US" sz="2000" dirty="0">
                <a:solidFill>
                  <a:srgbClr val="000000"/>
                </a:solidFill>
              </a:rPr>
              <a:t> ne </a:t>
            </a:r>
            <a:r>
              <a:rPr lang="en-US" sz="2000" dirty="0" err="1">
                <a:solidFill>
                  <a:srgbClr val="000000"/>
                </a:solidFill>
              </a:rPr>
              <a:t>olursa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olsun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ikinci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dönem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puanı</a:t>
            </a:r>
            <a:r>
              <a:rPr lang="en-US" sz="2000" dirty="0">
                <a:solidFill>
                  <a:srgbClr val="000000"/>
                </a:solidFill>
              </a:rPr>
              <a:t> en </a:t>
            </a:r>
            <a:r>
              <a:rPr lang="en-US" sz="2000" dirty="0" err="1">
                <a:solidFill>
                  <a:srgbClr val="000000"/>
                </a:solidFill>
              </a:rPr>
              <a:t>az</a:t>
            </a:r>
            <a:r>
              <a:rPr lang="en-US" sz="2000" dirty="0">
                <a:solidFill>
                  <a:srgbClr val="000000"/>
                </a:solidFill>
              </a:rPr>
              <a:t> 70 </a:t>
            </a:r>
            <a:r>
              <a:rPr lang="en-US" sz="2000" dirty="0" err="1">
                <a:solidFill>
                  <a:srgbClr val="000000"/>
                </a:solidFill>
              </a:rPr>
              <a:t>olmalı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lnSpc>
                <a:spcPts val="3772"/>
              </a:lnSpc>
              <a:buNone/>
            </a:pPr>
            <a:r>
              <a:rPr lang="en-US" sz="2000" dirty="0" err="1" smtClean="0">
                <a:solidFill>
                  <a:srgbClr val="000000"/>
                </a:solidFill>
              </a:rPr>
              <a:t>Kimler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doğrudan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sınıf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geçer</a:t>
            </a:r>
            <a:r>
              <a:rPr lang="en-US" sz="2000" dirty="0">
                <a:solidFill>
                  <a:srgbClr val="000000"/>
                </a:solidFill>
              </a:rPr>
              <a:t>?</a:t>
            </a:r>
          </a:p>
          <a:p>
            <a:pPr marL="0" indent="0">
              <a:lnSpc>
                <a:spcPts val="3772"/>
              </a:lnSpc>
              <a:buNone/>
            </a:pPr>
            <a:r>
              <a:rPr lang="en-US" sz="2000" dirty="0">
                <a:solidFill>
                  <a:srgbClr val="000000"/>
                </a:solidFill>
              </a:rPr>
              <a:t>a) </a:t>
            </a:r>
            <a:r>
              <a:rPr lang="en-US" sz="2000" dirty="0" err="1">
                <a:solidFill>
                  <a:srgbClr val="000000"/>
                </a:solidFill>
              </a:rPr>
              <a:t>Tüm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derslerden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başarılı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olanlar</a:t>
            </a:r>
            <a:endParaRPr lang="en-US" sz="2000" dirty="0">
              <a:solidFill>
                <a:srgbClr val="000000"/>
              </a:solidFill>
            </a:endParaRPr>
          </a:p>
          <a:p>
            <a:pPr marL="0" lvl="0" indent="0">
              <a:lnSpc>
                <a:spcPts val="3772"/>
              </a:lnSpc>
              <a:spcBef>
                <a:spcPct val="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b) </a:t>
            </a:r>
            <a:r>
              <a:rPr lang="en-US" sz="2000" dirty="0" err="1">
                <a:solidFill>
                  <a:srgbClr val="000000"/>
                </a:solidFill>
              </a:rPr>
              <a:t>Başarısız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dersi</a:t>
            </a:r>
            <a:r>
              <a:rPr lang="en-US" sz="2000" dirty="0">
                <a:solidFill>
                  <a:srgbClr val="000000"/>
                </a:solidFill>
              </a:rPr>
              <a:t>/</a:t>
            </a:r>
            <a:r>
              <a:rPr lang="en-US" sz="2000" dirty="0" err="1">
                <a:solidFill>
                  <a:srgbClr val="000000"/>
                </a:solidFill>
              </a:rPr>
              <a:t>dersleri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olanlardan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yılsonu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başarı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puanı</a:t>
            </a:r>
            <a:r>
              <a:rPr lang="en-US" sz="2000" dirty="0">
                <a:solidFill>
                  <a:srgbClr val="000000"/>
                </a:solidFill>
              </a:rPr>
              <a:t> en </a:t>
            </a:r>
            <a:r>
              <a:rPr lang="en-US" sz="2000" dirty="0" err="1">
                <a:solidFill>
                  <a:srgbClr val="000000"/>
                </a:solidFill>
              </a:rPr>
              <a:t>az</a:t>
            </a:r>
            <a:r>
              <a:rPr lang="en-US" sz="2000" dirty="0">
                <a:solidFill>
                  <a:srgbClr val="000000"/>
                </a:solidFill>
              </a:rPr>
              <a:t> 50 </a:t>
            </a:r>
            <a:r>
              <a:rPr lang="en-US" sz="2000" dirty="0" err="1">
                <a:solidFill>
                  <a:srgbClr val="000000"/>
                </a:solidFill>
              </a:rPr>
              <a:t>olan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öğrenciler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doğrudan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sınıf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geçer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645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KURALLAR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800" b="1" dirty="0" smtClean="0"/>
              <a:t>Devamsızlık </a:t>
            </a:r>
          </a:p>
          <a:p>
            <a:pPr marL="0" indent="0">
              <a:buNone/>
            </a:pPr>
            <a:endParaRPr lang="tr-TR" sz="2800" b="1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tr-TR" sz="2400" dirty="0"/>
              <a:t>Okula devam </a:t>
            </a:r>
            <a:r>
              <a:rPr lang="tr-TR" sz="2400" dirty="0" smtClean="0"/>
              <a:t>zorunludur.</a:t>
            </a:r>
            <a:endParaRPr lang="tr-TR" sz="24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tr-TR" sz="2400" dirty="0"/>
              <a:t>Günlük toplam ders saatinin 2/3 ü ve daha fazlasına gelmeyenlerin devamsızlığı bir gün, diğer devamsızlıklar ise yarım gün sayılır. 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/>
              <a:t>Devamsızlık süresi özürsüz </a:t>
            </a:r>
            <a:r>
              <a:rPr lang="tr-TR" sz="2400" u="sng" dirty="0"/>
              <a:t>10 günü</a:t>
            </a:r>
            <a:r>
              <a:rPr lang="tr-TR" sz="2400" dirty="0"/>
              <a:t>, </a:t>
            </a:r>
            <a:r>
              <a:rPr lang="tr-TR" sz="2400" u="sng" dirty="0"/>
              <a:t>toplamda 30 günü </a:t>
            </a:r>
            <a:r>
              <a:rPr lang="tr-TR" sz="2400" dirty="0"/>
              <a:t>aşan öğrenciler, ders puanları ne olursa olsun başarısız sayılır ve durumları yazılı olarak velilerine bildirilir.</a:t>
            </a:r>
          </a:p>
          <a:p>
            <a:pPr>
              <a:buFont typeface="Wingdings" pitchFamily="2" charset="2"/>
              <a:buChar char="Ø"/>
            </a:pPr>
            <a:endParaRPr lang="tr-TR" sz="2800" b="1" dirty="0" smtClean="0"/>
          </a:p>
          <a:p>
            <a:pPr>
              <a:buFont typeface="Wingdings" pitchFamily="2" charset="2"/>
              <a:buChar char="Ø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56949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KURALLAR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800" b="1" dirty="0" smtClean="0"/>
              <a:t>Sınıf Tekrarı</a:t>
            </a:r>
          </a:p>
          <a:p>
            <a:pPr marL="0" lvl="0" indent="0">
              <a:lnSpc>
                <a:spcPts val="3864"/>
              </a:lnSpc>
              <a:spcBef>
                <a:spcPct val="0"/>
              </a:spcBef>
              <a:buNone/>
            </a:pPr>
            <a:r>
              <a:rPr lang="en-US" sz="2400" spc="82" dirty="0">
                <a:solidFill>
                  <a:srgbClr val="000000"/>
                </a:solidFill>
              </a:rPr>
              <a:t>Doğrudan, </a:t>
            </a:r>
            <a:r>
              <a:rPr lang="en-US" sz="2400" spc="82" dirty="0" err="1">
                <a:solidFill>
                  <a:srgbClr val="000000"/>
                </a:solidFill>
              </a:rPr>
              <a:t>yılsonu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başarı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puanıyla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veya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sorumlu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olarak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sınıf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geçemeyenlerle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devamsızlık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nedeniyle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başarısız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sayılanlar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sınıf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tekrar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eder</a:t>
            </a:r>
            <a:r>
              <a:rPr lang="en-US" sz="2400" spc="82" dirty="0">
                <a:solidFill>
                  <a:srgbClr val="000000"/>
                </a:solidFill>
              </a:rPr>
              <a:t>. </a:t>
            </a:r>
            <a:r>
              <a:rPr lang="en-US" sz="2400" spc="82" dirty="0" err="1">
                <a:solidFill>
                  <a:srgbClr val="000000"/>
                </a:solidFill>
              </a:rPr>
              <a:t>Sınıf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tekrarı</a:t>
            </a:r>
            <a:r>
              <a:rPr lang="en-US" sz="2400" spc="82" dirty="0">
                <a:solidFill>
                  <a:srgbClr val="000000"/>
                </a:solidFill>
              </a:rPr>
              <a:t>, </a:t>
            </a:r>
            <a:r>
              <a:rPr lang="en-US" sz="2400" spc="82" dirty="0" err="1">
                <a:solidFill>
                  <a:srgbClr val="000000"/>
                </a:solidFill>
              </a:rPr>
              <a:t>orta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öğrenim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süresince</a:t>
            </a:r>
            <a:r>
              <a:rPr lang="en-US" sz="2400" spc="82" dirty="0">
                <a:solidFill>
                  <a:srgbClr val="000000"/>
                </a:solidFill>
              </a:rPr>
              <a:t> en </a:t>
            </a:r>
            <a:r>
              <a:rPr lang="en-US" sz="2400" spc="82" dirty="0" err="1">
                <a:solidFill>
                  <a:srgbClr val="000000"/>
                </a:solidFill>
              </a:rPr>
              <a:t>fazla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bir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defa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yapılır</a:t>
            </a:r>
            <a:r>
              <a:rPr lang="en-US" sz="2400" spc="82" dirty="0">
                <a:solidFill>
                  <a:srgbClr val="000000"/>
                </a:solidFill>
              </a:rPr>
              <a:t>. </a:t>
            </a:r>
            <a:r>
              <a:rPr lang="en-US" sz="2400" spc="82" dirty="0" err="1">
                <a:solidFill>
                  <a:srgbClr val="000000"/>
                </a:solidFill>
              </a:rPr>
              <a:t>Öğrenim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süresi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içinde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ikinci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defa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sınıf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tekrarı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durumuna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düşen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öğrencilerin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ders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yılı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sonunda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okulla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ilişiği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 smtClean="0">
                <a:solidFill>
                  <a:srgbClr val="000000"/>
                </a:solidFill>
              </a:rPr>
              <a:t>kesilere</a:t>
            </a:r>
            <a:r>
              <a:rPr lang="tr-TR" sz="2400" spc="82" dirty="0" smtClean="0">
                <a:solidFill>
                  <a:srgbClr val="000000"/>
                </a:solidFill>
              </a:rPr>
              <a:t> </a:t>
            </a:r>
            <a:r>
              <a:rPr lang="en-US" sz="2400" spc="82" dirty="0" err="1" smtClean="0">
                <a:solidFill>
                  <a:srgbClr val="000000"/>
                </a:solidFill>
              </a:rPr>
              <a:t>Açık</a:t>
            </a:r>
            <a:r>
              <a:rPr lang="en-US" sz="2400" spc="82" dirty="0" smtClean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Öğretim</a:t>
            </a:r>
            <a:r>
              <a:rPr lang="en-US" sz="2400" spc="82" dirty="0">
                <a:solidFill>
                  <a:srgbClr val="000000"/>
                </a:solidFill>
              </a:rPr>
              <a:t> </a:t>
            </a:r>
            <a:r>
              <a:rPr lang="en-US" sz="2400" spc="82" dirty="0" err="1" smtClean="0">
                <a:solidFill>
                  <a:srgbClr val="000000"/>
                </a:solidFill>
              </a:rPr>
              <a:t>Lisesine</a:t>
            </a:r>
            <a:r>
              <a:rPr lang="tr-TR" sz="2400" spc="82" dirty="0" smtClean="0">
                <a:solidFill>
                  <a:srgbClr val="000000"/>
                </a:solidFill>
              </a:rPr>
              <a:t> </a:t>
            </a:r>
            <a:r>
              <a:rPr lang="en-US" sz="2400" spc="82" dirty="0" err="1" smtClean="0">
                <a:solidFill>
                  <a:srgbClr val="000000"/>
                </a:solidFill>
              </a:rPr>
              <a:t>kayıtları</a:t>
            </a:r>
            <a:r>
              <a:rPr lang="en-US" sz="2400" spc="82" dirty="0" smtClean="0">
                <a:solidFill>
                  <a:srgbClr val="000000"/>
                </a:solidFill>
              </a:rPr>
              <a:t> </a:t>
            </a:r>
            <a:r>
              <a:rPr lang="en-US" sz="2400" spc="82" dirty="0" err="1">
                <a:solidFill>
                  <a:srgbClr val="000000"/>
                </a:solidFill>
              </a:rPr>
              <a:t>yapılır</a:t>
            </a:r>
            <a:r>
              <a:rPr lang="en-US" sz="2400" spc="82" dirty="0">
                <a:solidFill>
                  <a:srgbClr val="00000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tr-TR" sz="2400" b="1" dirty="0" smtClean="0"/>
          </a:p>
          <a:p>
            <a:pPr>
              <a:buFont typeface="Wingdings" pitchFamily="2" charset="2"/>
              <a:buChar char="Ø"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89206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KURALLAR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Disiplin </a:t>
            </a:r>
            <a:r>
              <a:rPr lang="tr-TR" dirty="0" smtClean="0"/>
              <a:t>Yönetmeliği</a:t>
            </a:r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857011164"/>
              </p:ext>
            </p:extLst>
          </p:nvPr>
        </p:nvGraphicFramePr>
        <p:xfrm>
          <a:off x="1979712" y="2492896"/>
          <a:ext cx="5280248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5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 rot="16200000">
            <a:off x="-2010606" y="3703178"/>
            <a:ext cx="5632973" cy="6766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4000" b="1" dirty="0" smtClean="0"/>
              <a:t>KINAMA</a:t>
            </a:r>
            <a:endParaRPr lang="tr-TR" sz="4000" b="1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KURALLAR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1331640" y="1556792"/>
            <a:ext cx="7920880" cy="607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Kaba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ve saygısız davranmak,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Dersin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ve ders dışı eğitim faaliyetlerinin akışını ve düzenini bozacak davranışlarda bulunmak,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Kopya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çekmek veya çekilmesine yardımcı olmak,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Yatılı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okullarda pansiyona geç gelmek,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Müstehcen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veya yasaklanmış araç, gereç ve dokümanları okula ve okula bağlı yerlere sokmak veya yanında bulundurmak,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Kumar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oynamaya yarayan araç-gereç ve doküman bulundurmak,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Bilişim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araçlarını amacı dışında kullanmak,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Alınan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sağlık ve güvenlik tedbirlerine uymamak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Öğretmenin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bilgisi ve kontrolü dışında bilişim araçları ile meşgul olmak ve dersin akışını </a:t>
            </a: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bozmak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Özürsüz devamsızlık yapmak, okula geldiği hâlde özürsüz eğitim ve öğretim faaliyetlerine, törenlere ve diğer sosyal etkinliklere katılmamak, geç katılmak veya erken ayrılmak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endParaRPr lang="tr-TR" altLang="en-US" sz="2400" dirty="0"/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endParaRPr lang="tr-TR" alt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05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 rot="16200000">
            <a:off x="-2010606" y="3703176"/>
            <a:ext cx="5632973" cy="67667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marL="0" indent="0" algn="r">
              <a:buNone/>
            </a:pPr>
            <a:r>
              <a:rPr lang="tr-TR" sz="2800" b="1" dirty="0" smtClean="0">
                <a:solidFill>
                  <a:srgbClr val="000000"/>
                </a:solidFill>
              </a:rPr>
              <a:t>KISA SÜRELİ UZAKLAŞTIRMA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KURALLAR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1331640" y="1556792"/>
            <a:ext cx="7128792" cy="607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 smtClean="0"/>
              <a:t>Kişilere</a:t>
            </a:r>
            <a:r>
              <a:rPr lang="tr-TR" altLang="en-US" sz="2400" dirty="0"/>
              <a:t>, arkadaşlarına ve okul çalışanlarına sözle, davranışla veya sosyal medya üzerinden hakaret etmek, paylaşmak, yaymak veya başkalarını bu davranışa kışkırtmak,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/>
              <a:t>Pansiyonun düzenini bozmak, pansiyonu terk etmek, gece izinsiz dışarıda kalmak,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/>
              <a:t>Okul kurallarının uygulanmasını ve öğrencilere verilen görevlerin yapılmasını engellemek , </a:t>
            </a:r>
            <a:endParaRPr lang="tr-TR" altLang="en-US" sz="2400" dirty="0" smtClean="0"/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/>
              <a:t>Başkalarına hakaret etmek,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/>
              <a:t> Bilişim araçları veya sosyal medya yoluyla eğitim ve öğretim faaliyetlerine ve kişilere zarar vermek,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/>
              <a:t>Özürsüz devamsızlık yapmayı, okula geldiği hâlde özürsüz eğitim ve öğretim faaliyetlerine, törenlere ve diğer sosyal etkinliklere katılmamayı, geç katılmayı veya erken ayrılmayı alışkanlık haline getirmek,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 smtClean="0"/>
              <a:t>Kavga </a:t>
            </a:r>
            <a:r>
              <a:rPr lang="tr-TR" altLang="en-US" sz="2400" dirty="0"/>
              <a:t>etmek, başkalarına fiili şiddet uygulamak,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endParaRPr lang="tr-TR" altLang="en-US" sz="2400" dirty="0"/>
          </a:p>
          <a:p>
            <a:pPr>
              <a:lnSpc>
                <a:spcPct val="80000"/>
              </a:lnSpc>
            </a:pPr>
            <a:endParaRPr lang="tr-TR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tr-TR" alt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13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 rot="16200000">
            <a:off x="-2010606" y="3703178"/>
            <a:ext cx="5632973" cy="6766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000000"/>
                </a:solidFill>
              </a:rPr>
              <a:t>OKUL</a:t>
            </a:r>
            <a:r>
              <a:rPr lang="tr-TR" sz="2800" b="1" dirty="0" smtClean="0">
                <a:solidFill>
                  <a:srgbClr val="000000"/>
                </a:solidFill>
              </a:rPr>
              <a:t> </a:t>
            </a:r>
            <a:r>
              <a:rPr lang="tr-TR" sz="3600" b="1" dirty="0" smtClean="0">
                <a:solidFill>
                  <a:srgbClr val="000000"/>
                </a:solidFill>
              </a:rPr>
              <a:t>DEĞİŞTİRME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KURALLAR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1331640" y="1556792"/>
            <a:ext cx="770485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/>
              <a:t>Türk Bayrağına, ülkeyi, milleti ve devleti temsil eden sembollere saygısızlık etmek,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 smtClean="0"/>
              <a:t>Okul </a:t>
            </a:r>
            <a:r>
              <a:rPr lang="tr-TR" altLang="en-US" sz="2400" dirty="0"/>
              <a:t>çalışanlarının görevlerini yapmalarına engel </a:t>
            </a:r>
            <a:r>
              <a:rPr lang="tr-TR" altLang="en-US" sz="2400" dirty="0" smtClean="0"/>
              <a:t>olmak,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 smtClean="0"/>
              <a:t>Hırsızlık </a:t>
            </a:r>
            <a:r>
              <a:rPr lang="tr-TR" altLang="en-US" sz="2400" dirty="0"/>
              <a:t>yapmak, yaptırmak ve yapılmasına yardımcı olmak, </a:t>
            </a:r>
            <a:endParaRPr lang="tr-TR" altLang="en-US" sz="2400" dirty="0" smtClean="0"/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 smtClean="0"/>
              <a:t>Okulla </a:t>
            </a:r>
            <a:r>
              <a:rPr lang="tr-TR" altLang="en-US" sz="2400" dirty="0"/>
              <a:t>ilişkisi olmayan kişileri, okulda veya eklentilerinde barındırmak, </a:t>
            </a:r>
            <a:endParaRPr lang="tr-TR" altLang="en-US" sz="2400" dirty="0" smtClean="0"/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 smtClean="0"/>
              <a:t>Resmî </a:t>
            </a:r>
            <a:r>
              <a:rPr lang="tr-TR" altLang="en-US" sz="2400" dirty="0"/>
              <a:t>belgelerde değişiklik yapmak; sahte belge düzenlemek ve kullanmak ve başkalarını yararlandırmak</a:t>
            </a:r>
            <a:r>
              <a:rPr lang="tr-TR" altLang="en-US" sz="2400" dirty="0" smtClean="0"/>
              <a:t>,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/>
              <a:t>Bilişim araçları veya sosyal medya yoluyla eğitim ve öğretimi engellemek, kişilere ağır derecede maddi ve manevi zarar vermek</a:t>
            </a:r>
            <a:r>
              <a:rPr lang="tr-TR" altLang="en-US" sz="2400" dirty="0" smtClean="0"/>
              <a:t>,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/>
              <a:t>Bir kimseyi ya da grubu suç sayılan bir eylemi yapmaya, böyle eylemlere katılmaya, yalan bildirimde bulunmaya veya suçu yüklenmeye zorlamak,</a:t>
            </a:r>
          </a:p>
          <a:p>
            <a:pPr>
              <a:lnSpc>
                <a:spcPct val="80000"/>
              </a:lnSpc>
            </a:pPr>
            <a:r>
              <a:rPr lang="tr-TR" altLang="en-US" sz="2400" dirty="0" smtClean="0"/>
              <a:t> </a:t>
            </a:r>
            <a:endParaRPr lang="tr-TR" altLang="en-US" sz="2400" dirty="0"/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endParaRPr lang="tr-TR" altLang="en-US" sz="2400" dirty="0"/>
          </a:p>
          <a:p>
            <a:pPr>
              <a:lnSpc>
                <a:spcPct val="80000"/>
              </a:lnSpc>
            </a:pPr>
            <a:endParaRPr lang="tr-TR" altLang="en-US" sz="2400" dirty="0"/>
          </a:p>
          <a:p>
            <a:pPr>
              <a:lnSpc>
                <a:spcPct val="80000"/>
              </a:lnSpc>
            </a:pPr>
            <a:endParaRPr lang="tr-TR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tr-TR" alt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5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 rot="16200000">
            <a:off x="-2010606" y="3703178"/>
            <a:ext cx="5632973" cy="6766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marL="0" indent="0" algn="ctr">
              <a:buNone/>
            </a:pPr>
            <a:r>
              <a:rPr lang="tr-TR" sz="2400" b="1" dirty="0" smtClean="0">
                <a:solidFill>
                  <a:srgbClr val="000000"/>
                </a:solidFill>
              </a:rPr>
              <a:t>ÖRGÜN EĞİTİM DIŞINA ÇIKARMA</a:t>
            </a:r>
            <a:endParaRPr lang="en-US" sz="1800" b="1" dirty="0" smtClean="0">
              <a:solidFill>
                <a:srgbClr val="000000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KURALLAR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1196899" y="1813814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tr-TR" sz="2400" dirty="0"/>
              <a:t>Türk Bayrağına, ülkeyi, milleti ve devleti temsil eden sembollere hakaret etmek, </a:t>
            </a:r>
            <a:endParaRPr lang="tr-TR" altLang="tr-TR" sz="2400" dirty="0" smtClean="0"/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/>
              <a:t>Okul çalışanlarının görevlerini yapmalarına engel olmak için fiili saldırıda bulunmak ve başkalarını bu yöndeki eylemlere </a:t>
            </a:r>
            <a:r>
              <a:rPr lang="tr-TR" altLang="en-US" sz="2400" dirty="0" smtClean="0"/>
              <a:t>kışkırtmak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/>
              <a:t>Okulun taşınır veya taşınmaz mallarını kasıtlı olarak tahrip etmek</a:t>
            </a:r>
            <a:r>
              <a:rPr lang="tr-TR" altLang="en-US" sz="2400" dirty="0" smtClean="0"/>
              <a:t>,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en-US" sz="2400" dirty="0"/>
              <a:t>Bilişim araçları veya sosyal medya yoluyla; bölücü, yıkıcı, ahlak dışı ve şiddeti özendiren sesli, sözlü, yazılı ve görüntülü içerikler oluşturmak, bunları çoğaltmak, yaymak ve ticaretini yapmak. 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endParaRPr lang="tr-TR" altLang="tr-TR" sz="2400" dirty="0"/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§"/>
            </a:pPr>
            <a:endParaRPr lang="tr-TR" altLang="en-US" sz="2400" dirty="0"/>
          </a:p>
          <a:p>
            <a:pPr>
              <a:lnSpc>
                <a:spcPct val="80000"/>
              </a:lnSpc>
            </a:pPr>
            <a:endParaRPr lang="tr-TR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tr-TR" alt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7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Adaptasyon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r-TR" dirty="0" smtClean="0"/>
              <a:t>Doğru İletişim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Akademik Sorumluluklar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Etkin Sorun Çözme Becerileri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3" t="5418" r="4302"/>
          <a:stretch/>
        </p:blipFill>
        <p:spPr bwMode="auto">
          <a:xfrm>
            <a:off x="6228184" y="4005064"/>
            <a:ext cx="2408244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1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NELER DEĞİŞTİ ?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7847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9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DERSLER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Artan Ders Sayısı 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Planlama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Erteleme 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Önem Derecesi</a:t>
            </a:r>
          </a:p>
          <a:p>
            <a:pPr marL="457200" lvl="1" indent="0">
              <a:buNone/>
            </a:pPr>
            <a:endParaRPr lang="tr-TR" dirty="0" smtClean="0"/>
          </a:p>
          <a:p>
            <a:pPr lvl="1">
              <a:buFont typeface="Wingdings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985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DERSLER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Yoğunlaşan Ders İçerikleri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 lvl="1">
              <a:buFont typeface="Wingdings" pitchFamily="2" charset="2"/>
              <a:buChar char="Ø"/>
            </a:pP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320059394"/>
              </p:ext>
            </p:extLst>
          </p:nvPr>
        </p:nvGraphicFramePr>
        <p:xfrm>
          <a:off x="683568" y="2348880"/>
          <a:ext cx="2952328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500179548"/>
              </p:ext>
            </p:extLst>
          </p:nvPr>
        </p:nvGraphicFramePr>
        <p:xfrm>
          <a:off x="4283968" y="4437112"/>
          <a:ext cx="2952328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4057851891"/>
              </p:ext>
            </p:extLst>
          </p:nvPr>
        </p:nvGraphicFramePr>
        <p:xfrm>
          <a:off x="611560" y="4653136"/>
          <a:ext cx="2952328" cy="1880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2178547052"/>
              </p:ext>
            </p:extLst>
          </p:nvPr>
        </p:nvGraphicFramePr>
        <p:xfrm>
          <a:off x="4283968" y="2204864"/>
          <a:ext cx="2952328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27859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DERSLER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Sınavlar 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Toplu Sınavlar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Anlatıma Dayalı Sınavlar (Yazılı)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Artan Sınav Sayısı</a:t>
            </a:r>
          </a:p>
          <a:p>
            <a:pPr marL="457200" lvl="1" indent="0">
              <a:buNone/>
            </a:pPr>
            <a:endParaRPr lang="tr-TR" dirty="0" smtClean="0"/>
          </a:p>
          <a:p>
            <a:pPr lvl="1">
              <a:buFont typeface="Wingdings" pitchFamily="2" charset="2"/>
              <a:buChar char="Ø"/>
            </a:pPr>
            <a:endParaRPr lang="tr-TR" dirty="0" smtClean="0"/>
          </a:p>
          <a:p>
            <a:pPr marL="457200" lvl="1" indent="0">
              <a:buNone/>
            </a:pPr>
            <a:endParaRPr lang="tr-TR" dirty="0" smtClean="0"/>
          </a:p>
          <a:p>
            <a:pPr lvl="1">
              <a:buFont typeface="Wingdings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574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SOSYAL ÇEVRE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Yeni Şehir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Farklı Kültür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Alışveriş ve Günlük İşlerde Yer Seçme Problemi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Aileye Olan Fiziksel Mesafe</a:t>
            </a:r>
          </a:p>
          <a:p>
            <a:pPr lvl="1">
              <a:buFont typeface="Wingdings" pitchFamily="2" charset="2"/>
              <a:buChar char="Ø"/>
            </a:pPr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63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SOSYAL ÇEVRE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Yeni Okul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Değişen Arkadaş Çevresi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Öğretmenler ve Kişisel Özellikleri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Kurallara Uymada Yaşa Göre Artan Sorumluluk</a:t>
            </a:r>
          </a:p>
          <a:p>
            <a:pPr lvl="1">
              <a:buFont typeface="Wingdings" pitchFamily="2" charset="2"/>
              <a:buChar char="Ø"/>
            </a:pPr>
            <a:endParaRPr lang="tr-TR" dirty="0"/>
          </a:p>
          <a:p>
            <a:pPr marL="457200" lvl="1" indent="0">
              <a:buNone/>
            </a:pPr>
            <a:r>
              <a:rPr lang="tr-TR" sz="7200" b="1" dirty="0" smtClean="0"/>
              <a:t>!</a:t>
            </a:r>
            <a:r>
              <a:rPr lang="tr-TR" dirty="0" smtClean="0"/>
              <a:t> Ama sınıfınızdaki herkes sizinle aynı durumda</a:t>
            </a:r>
          </a:p>
          <a:p>
            <a:pPr marL="457200" lvl="1" indent="0">
              <a:buNone/>
            </a:pPr>
            <a:endParaRPr lang="tr-TR" dirty="0" smtClean="0"/>
          </a:p>
          <a:p>
            <a:pPr lvl="1">
              <a:buFont typeface="Wingdings" pitchFamily="2" charset="2"/>
              <a:buChar char="Ø"/>
            </a:pPr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2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SOSYAL ÇEVRE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Arkadaş İlişkileri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Tanışma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Tanıma ve Kişiliklerin Uyumu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Farklı Kültürdeki ve </a:t>
            </a:r>
            <a:r>
              <a:rPr lang="tr-TR" dirty="0"/>
              <a:t>İ</a:t>
            </a:r>
            <a:r>
              <a:rPr lang="tr-TR" dirty="0" smtClean="0"/>
              <a:t>nançtaki Kişiler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Ergenlik Döneminin Duygusal Artışı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Değişen Sorun Çözme Tipi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Sınıflar Arası Arkadaşlık İlişkilerin Artması</a:t>
            </a:r>
          </a:p>
          <a:p>
            <a:pPr marL="457200" lvl="1" indent="0">
              <a:buNone/>
            </a:pPr>
            <a:endParaRPr lang="tr-TR" dirty="0" smtClean="0"/>
          </a:p>
          <a:p>
            <a:pPr lvl="1">
              <a:buFont typeface="Wingdings" pitchFamily="2" charset="2"/>
              <a:buChar char="Ø"/>
            </a:pPr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4" name="Sağ Ok 3">
            <a:hlinkClick r:id="rId3" action="ppaction://hlinksldjump"/>
          </p:cNvPr>
          <p:cNvSpPr/>
          <p:nvPr/>
        </p:nvSpPr>
        <p:spPr>
          <a:xfrm>
            <a:off x="7164288" y="5805264"/>
            <a:ext cx="1836204" cy="9687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16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SOSYAL ÇEVRE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Yurt Hayatı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Oda Arkadaşlığı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Sorumlulukların Kendi Üzerimize </a:t>
            </a:r>
            <a:r>
              <a:rPr lang="tr-TR" dirty="0" smtClean="0"/>
              <a:t>Alınması(Çamaşır</a:t>
            </a:r>
            <a:r>
              <a:rPr lang="tr-TR" dirty="0" smtClean="0"/>
              <a:t>, Temizlik)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Farklılıklara Saygı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Yetişkin Tipi Sorun Çözme Becerisi</a:t>
            </a:r>
          </a:p>
          <a:p>
            <a:pPr marL="457200" lvl="1" indent="0">
              <a:buNone/>
            </a:pPr>
            <a:endParaRPr lang="tr-TR" dirty="0" smtClean="0"/>
          </a:p>
          <a:p>
            <a:pPr lvl="1">
              <a:buFont typeface="Wingdings" pitchFamily="2" charset="2"/>
              <a:buChar char="Ø"/>
            </a:pPr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22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708</Words>
  <Application>Microsoft Office PowerPoint</Application>
  <PresentationFormat>Ekran Gösterisi (4:3)</PresentationFormat>
  <Paragraphs>143</Paragraphs>
  <Slides>18</Slides>
  <Notes>4</Notes>
  <HiddenSlides>1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18</vt:i4>
      </vt:variant>
    </vt:vector>
  </HeadingPairs>
  <TitlesOfParts>
    <vt:vector size="20" baseType="lpstr">
      <vt:lpstr>Ofis Teması</vt:lpstr>
      <vt:lpstr>1_Ofis Teması</vt:lpstr>
      <vt:lpstr>Tırtıldan Kelebeğe </vt:lpstr>
      <vt:lpstr>NELER DEĞİŞTİ ?</vt:lpstr>
      <vt:lpstr>DERSLER</vt:lpstr>
      <vt:lpstr>DERSLER</vt:lpstr>
      <vt:lpstr>DERSLER</vt:lpstr>
      <vt:lpstr>SOSYAL ÇEVRE</vt:lpstr>
      <vt:lpstr>SOSYAL ÇEVRE</vt:lpstr>
      <vt:lpstr>SOSYAL ÇEVRE</vt:lpstr>
      <vt:lpstr>SOSYAL ÇEVRE</vt:lpstr>
      <vt:lpstr>KURALLAR</vt:lpstr>
      <vt:lpstr>KURALLAR</vt:lpstr>
      <vt:lpstr>KURALLAR</vt:lpstr>
      <vt:lpstr>KURALLAR</vt:lpstr>
      <vt:lpstr>KURALLAR</vt:lpstr>
      <vt:lpstr>KURALLAR</vt:lpstr>
      <vt:lpstr>KURALLAR</vt:lpstr>
      <vt:lpstr>KURALLAR</vt:lpstr>
      <vt:lpstr>Adaptasyon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RAM Rehberlik1</dc:creator>
  <cp:lastModifiedBy>RAM Rehberlik1</cp:lastModifiedBy>
  <cp:revision>17</cp:revision>
  <dcterms:created xsi:type="dcterms:W3CDTF">2021-09-27T07:23:59Z</dcterms:created>
  <dcterms:modified xsi:type="dcterms:W3CDTF">2021-09-27T12:34:35Z</dcterms:modified>
</cp:coreProperties>
</file>