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4414"/>
            <a:ext cx="9153480" cy="68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57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FB5B2-30E8-4E0C-B01B-6264183F7F6C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E4DB-9126-4A92-9613-ED599F4A2F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0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4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7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4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47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0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803"/>
            <a:ext cx="9143999" cy="68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4414"/>
            <a:ext cx="9153480" cy="68403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95536" y="795535"/>
            <a:ext cx="8352928" cy="246927"/>
            <a:chOff x="-448804" y="948449"/>
            <a:chExt cx="10024912" cy="222265"/>
          </a:xfrm>
          <a:solidFill>
            <a:srgbClr val="AED30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-448804" y="1052311"/>
              <a:ext cx="10024912" cy="3635"/>
            </a:xfrm>
            <a:prstGeom prst="line">
              <a:avLst/>
            </a:prstGeom>
            <a:grpFill/>
            <a:ln>
              <a:solidFill>
                <a:srgbClr val="AED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269749" y="948449"/>
              <a:ext cx="604501" cy="222265"/>
              <a:chOff x="4398820" y="4019428"/>
              <a:chExt cx="380593" cy="191371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4515144" y="4019428"/>
                <a:ext cx="143528" cy="1913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8820" y="4051345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693147" y="4051344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8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M Rehberlik\Desktop\Downloads\pngegg (1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2614" cy="45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0" y="260648"/>
            <a:ext cx="9144000" cy="1153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                 </a:t>
            </a:r>
            <a:r>
              <a:rPr lang="tr-TR" dirty="0" smtClean="0"/>
              <a:t>ÖZ </a:t>
            </a:r>
            <a:r>
              <a:rPr lang="tr-TR" dirty="0"/>
              <a:t>DİSİPLİN GELİŞTİRME</a:t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 descr="C:\Users\RAM Rehberlik\Desktop\Kurum Web Sayfası\RAM LOGO SAYD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538"/>
            <a:ext cx="1043607" cy="10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827584" y="1412776"/>
            <a:ext cx="7632848" cy="4320480"/>
            <a:chOff x="827584" y="1412776"/>
            <a:chExt cx="7632848" cy="4320480"/>
          </a:xfrm>
        </p:grpSpPr>
        <p:sp>
          <p:nvSpPr>
            <p:cNvPr id="5" name="Tek Köşesi Kesik ve Yuvarlatılmış Dikdörtgen 4"/>
            <p:cNvSpPr/>
            <p:nvPr/>
          </p:nvSpPr>
          <p:spPr>
            <a:xfrm flipV="1">
              <a:off x="827584" y="1412776"/>
              <a:ext cx="7632848" cy="4320480"/>
            </a:xfrm>
            <a:prstGeom prst="snip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2087724" y="1692558"/>
              <a:ext cx="532859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/>
                <a:t>Kendi Öz Disiplinimizi Oluşturalım</a:t>
              </a:r>
            </a:p>
          </p:txBody>
        </p:sp>
        <p:pic>
          <p:nvPicPr>
            <p:cNvPr id="4099" name="Picture 3" descr="C:\Users\RAM Rehberlik\Desktop\Downloads\pngegg (13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4" b="-1"/>
            <a:stretch/>
          </p:blipFill>
          <p:spPr bwMode="auto">
            <a:xfrm>
              <a:off x="1691680" y="2119969"/>
              <a:ext cx="6192688" cy="360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etin kutusu 6"/>
            <p:cNvSpPr txBox="1"/>
            <p:nvPr/>
          </p:nvSpPr>
          <p:spPr>
            <a:xfrm>
              <a:off x="2339752" y="2462725"/>
              <a:ext cx="4320480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Ne istediğine karar ver…</a:t>
              </a:r>
              <a:endParaRPr lang="tr-TR" sz="1600" b="1" dirty="0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2339751" y="3399932"/>
              <a:ext cx="4320481" cy="33855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Başarılı olmak için yapılması gerekenleri listele</a:t>
              </a:r>
              <a:endParaRPr lang="tr-TR" sz="1600" b="1" dirty="0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2339751" y="4293096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Listelediklerini plana çevir.</a:t>
              </a:r>
              <a:endParaRPr lang="tr-TR" sz="1600" b="1" dirty="0"/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2339750" y="5178678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Yaptığın planı hayatına uyarla.</a:t>
              </a:r>
              <a:endParaRPr lang="tr-T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57077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b="1" dirty="0" smtClean="0"/>
                <a:t>ÖZ DİSİPLİNİN DÜŞMANLARI</a:t>
              </a:r>
              <a:endParaRPr lang="tr-TR" sz="2800" b="1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669504" y="1781200"/>
            <a:ext cx="2016224" cy="901340"/>
            <a:chOff x="683568" y="1628800"/>
            <a:chExt cx="2016224" cy="901340"/>
          </a:xfrm>
        </p:grpSpPr>
        <p:sp>
          <p:nvSpPr>
            <p:cNvPr id="14" name="Oval 13"/>
            <p:cNvSpPr/>
            <p:nvPr/>
          </p:nvSpPr>
          <p:spPr>
            <a:xfrm>
              <a:off x="683568" y="1628800"/>
              <a:ext cx="2016224" cy="9013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993540" y="1879415"/>
              <a:ext cx="136815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solidFill>
                    <a:schemeClr val="tx1"/>
                  </a:solidFill>
                </a:rPr>
                <a:t>ERTELEME</a:t>
              </a:r>
              <a:endParaRPr lang="tr-TR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Users\RAM Rehberlik\Desktop\Downloads\kisspng-sloth-moth-animal-sloth-5acd6fd7f00281.4978522915234129519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5" y="2924944"/>
            <a:ext cx="2771800" cy="2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 Rehberlik\Desktop\Downloads\pngegg (1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8" y="2640537"/>
            <a:ext cx="4024372" cy="40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 18"/>
          <p:cNvGrpSpPr/>
          <p:nvPr/>
        </p:nvGrpSpPr>
        <p:grpSpPr>
          <a:xfrm>
            <a:off x="6646168" y="1781200"/>
            <a:ext cx="2016224" cy="901340"/>
            <a:chOff x="683568" y="1628800"/>
            <a:chExt cx="2016224" cy="901340"/>
          </a:xfrm>
        </p:grpSpPr>
        <p:sp>
          <p:nvSpPr>
            <p:cNvPr id="20" name="Oval 19"/>
            <p:cNvSpPr/>
            <p:nvPr/>
          </p:nvSpPr>
          <p:spPr>
            <a:xfrm>
              <a:off x="683568" y="1628800"/>
              <a:ext cx="2016224" cy="9013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993540" y="1879415"/>
              <a:ext cx="136815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tx1"/>
                  </a:solidFill>
                </a:rPr>
                <a:t>VAZGEÇME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2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HAYDİ DENEYELİM…</a:t>
              </a:r>
              <a:endParaRPr lang="tr-TR" sz="2800" b="1" dirty="0"/>
            </a:p>
          </p:txBody>
        </p:sp>
      </p:grpSp>
      <p:pic>
        <p:nvPicPr>
          <p:cNvPr id="1027" name="Picture 3" descr="C:\Users\RAM Rehberlik\Desktop\Downloads\pngegg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560840" cy="49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619672" y="16288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 yapmak istiyorsun?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619672" y="264430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Bunun için neler yapmak gerekir?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623368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Bunları ne zaman ve nasıl yapacaksın?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648437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Hayatına uyarla, sürekli hale getir?</a:t>
            </a:r>
            <a:endParaRPr lang="tr-TR" b="1" dirty="0"/>
          </a:p>
        </p:txBody>
      </p:sp>
      <p:pic>
        <p:nvPicPr>
          <p:cNvPr id="1028" name="Picture 4" descr="C:\Users\RAM Rehberlik\Desktop\Downloads\pngegg (1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24" y="360057"/>
            <a:ext cx="1278142" cy="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684808" y="404664"/>
            <a:ext cx="7847631" cy="1872208"/>
            <a:chOff x="1366404" y="788401"/>
            <a:chExt cx="7632848" cy="1008112"/>
          </a:xfrm>
        </p:grpSpPr>
        <p:grpSp>
          <p:nvGrpSpPr>
            <p:cNvPr id="2" name="Grup 1"/>
            <p:cNvGrpSpPr/>
            <p:nvPr/>
          </p:nvGrpSpPr>
          <p:grpSpPr>
            <a:xfrm>
              <a:off x="1366404" y="788401"/>
              <a:ext cx="7632848" cy="1008112"/>
              <a:chOff x="683568" y="2708920"/>
              <a:chExt cx="7632848" cy="1008112"/>
            </a:xfrm>
          </p:grpSpPr>
          <p:sp>
            <p:nvSpPr>
              <p:cNvPr id="3" name="Yuvarlatılmış Çapraz Köşeli Dikdörtgen 2"/>
              <p:cNvSpPr/>
              <p:nvPr/>
            </p:nvSpPr>
            <p:spPr>
              <a:xfrm>
                <a:off x="683568" y="2708920"/>
                <a:ext cx="7632848" cy="1008112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Metin kutusu 3"/>
              <p:cNvSpPr txBox="1"/>
              <p:nvPr/>
            </p:nvSpPr>
            <p:spPr>
              <a:xfrm>
                <a:off x="1331640" y="2951366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800" b="1" dirty="0"/>
              </a:p>
            </p:txBody>
          </p:sp>
        </p:grpSp>
        <p:sp>
          <p:nvSpPr>
            <p:cNvPr id="6" name="Dikdörtgen 5"/>
            <p:cNvSpPr/>
            <p:nvPr/>
          </p:nvSpPr>
          <p:spPr>
            <a:xfrm>
              <a:off x="1547664" y="938514"/>
              <a:ext cx="7128792" cy="51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/>
                <a:t>Durmadan devam ettiğin </a:t>
              </a:r>
              <a:r>
                <a:rPr lang="tr-TR" sz="2800" b="1" dirty="0" smtClean="0"/>
                <a:t>sürece, </a:t>
              </a:r>
            </a:p>
            <a:p>
              <a:pPr algn="ctr"/>
              <a:r>
                <a:rPr lang="tr-TR" sz="2800" b="1" dirty="0" smtClean="0"/>
                <a:t>ne </a:t>
              </a:r>
              <a:r>
                <a:rPr lang="tr-TR" sz="2800" b="1" dirty="0"/>
                <a:t>kadar yavaş gittiğinin </a:t>
              </a:r>
              <a:r>
                <a:rPr lang="tr-TR" sz="2800" b="1" dirty="0" smtClean="0"/>
                <a:t>bir önemi yoktur.</a:t>
              </a:r>
              <a:endParaRPr lang="tr-TR" sz="2800" dirty="0"/>
            </a:p>
          </p:txBody>
        </p:sp>
      </p:grpSp>
      <p:sp>
        <p:nvSpPr>
          <p:cNvPr id="8" name="Dikdörtgen 7"/>
          <p:cNvSpPr/>
          <p:nvPr/>
        </p:nvSpPr>
        <p:spPr>
          <a:xfrm>
            <a:off x="-108520" y="5524480"/>
            <a:ext cx="9252520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C:\Users\RAM Rehberlik\Desktop\Downloads\pngegg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84" y="1615416"/>
            <a:ext cx="6350000" cy="52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403648" y="188640"/>
            <a:ext cx="5760640" cy="2520280"/>
            <a:chOff x="-3852936" y="332656"/>
            <a:chExt cx="5760640" cy="2520280"/>
          </a:xfrm>
        </p:grpSpPr>
        <p:sp>
          <p:nvSpPr>
            <p:cNvPr id="5" name="Oval Belirtme Çizgisi 4"/>
            <p:cNvSpPr/>
            <p:nvPr/>
          </p:nvSpPr>
          <p:spPr>
            <a:xfrm flipH="1">
              <a:off x="-3852936" y="332656"/>
              <a:ext cx="5760640" cy="252028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-3060848" y="931076"/>
              <a:ext cx="41764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Öğretmenim nedir bu disiplin ?</a:t>
              </a:r>
              <a:endParaRPr lang="tr-TR" sz="4000" dirty="0"/>
            </a:p>
          </p:txBody>
        </p:sp>
      </p:grpSp>
      <p:pic>
        <p:nvPicPr>
          <p:cNvPr id="1027" name="Picture 3" descr="C:\Users\RAM Rehberlik\Desktop\Downloads\pngegg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1945741" cy="35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M Rehberlik\Desktop\Downloads\pngegg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312368" cy="30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elirtme Çizgisi 1"/>
          <p:cNvSpPr/>
          <p:nvPr/>
        </p:nvSpPr>
        <p:spPr>
          <a:xfrm flipH="1">
            <a:off x="1723696" y="332656"/>
            <a:ext cx="5548016" cy="3456384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627784" y="126876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Disiplin kurulu…</a:t>
            </a:r>
          </a:p>
          <a:p>
            <a:r>
              <a:rPr lang="tr-TR" dirty="0" smtClean="0"/>
              <a:t>Ceza….</a:t>
            </a:r>
          </a:p>
          <a:p>
            <a:r>
              <a:rPr lang="tr-TR" dirty="0" smtClean="0"/>
              <a:t>Kurallar…</a:t>
            </a:r>
          </a:p>
          <a:p>
            <a:endParaRPr lang="tr-TR" dirty="0"/>
          </a:p>
          <a:p>
            <a:r>
              <a:rPr lang="tr-TR" dirty="0" smtClean="0">
                <a:latin typeface="Arial Black" pitchFamily="34" charset="0"/>
              </a:rPr>
              <a:t>Sanırım pek iyi </a:t>
            </a:r>
            <a:r>
              <a:rPr lang="tr-TR" dirty="0" err="1" smtClean="0">
                <a:latin typeface="Arial Black" pitchFamily="34" charset="0"/>
              </a:rPr>
              <a:t>birşey</a:t>
            </a:r>
            <a:r>
              <a:rPr lang="tr-TR" dirty="0" smtClean="0">
                <a:latin typeface="Arial Black" pitchFamily="34" charset="0"/>
              </a:rPr>
              <a:t> değil bu disiplin.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03848" y="908720"/>
            <a:ext cx="5832648" cy="4824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4139952" y="1340768"/>
            <a:ext cx="4536504" cy="39703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Disiplin korkulacak bir kavram değil.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Aksine hayatta bize çok yardımcı olacak bir kavram.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Disiplini «Bir işte başarılı olmak için uymamız gereken kurallar» olarak tanımlayabiliriz.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RAM Rehberlik\Desktop\Downloads\pngegg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60648"/>
            <a:ext cx="5334000" cy="67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M Rehberlik\Desktop\Downloads\pngegg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24944"/>
            <a:ext cx="2070295" cy="27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M Rehberlik\Desktop\Downloads\friseur_cartoon_-_beruf_bilder_kostenlos_20150718_1149823295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8586"/>
            <a:ext cx="3606918" cy="27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M Rehberlik\Desktop\Downloads\pngegg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1559607" cy="2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47446" y="2852936"/>
            <a:ext cx="4584793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Başarılı bir doktoru, diğer doktorlardan</a:t>
            </a:r>
          </a:p>
          <a:p>
            <a:pPr algn="ctr"/>
            <a:r>
              <a:rPr lang="tr-TR" sz="2000" dirty="0" smtClean="0"/>
              <a:t>Başarılı bir berberi, diğer berberlerden</a:t>
            </a:r>
          </a:p>
          <a:p>
            <a:pPr algn="ctr"/>
            <a:r>
              <a:rPr lang="tr-TR" sz="2000" dirty="0" smtClean="0"/>
              <a:t>Başarılı bir tamirciyi, diğer tamircilerden</a:t>
            </a:r>
          </a:p>
          <a:p>
            <a:pPr algn="ctr"/>
            <a:r>
              <a:rPr lang="tr-TR" sz="2000" dirty="0" smtClean="0"/>
              <a:t>ayıran en önemli şey;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DİSİPLİNLİ ÇALIŞMAKTIR.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01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 Sağ Ok 1"/>
          <p:cNvSpPr/>
          <p:nvPr/>
        </p:nvSpPr>
        <p:spPr>
          <a:xfrm>
            <a:off x="3491880" y="3037576"/>
            <a:ext cx="1944216" cy="79666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1485"/>
            <a:ext cx="1730557" cy="16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97" y="1982980"/>
            <a:ext cx="26336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2181" y="3058725"/>
            <a:ext cx="147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DİSİPLİN</a:t>
            </a:r>
            <a:endParaRPr lang="tr-TR" sz="2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76612" y="299717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ÖZ DİSİPLİN</a:t>
            </a:r>
            <a:endParaRPr lang="tr-TR" sz="2800" b="1" dirty="0"/>
          </a:p>
        </p:txBody>
      </p:sp>
      <p:grpSp>
        <p:nvGrpSpPr>
          <p:cNvPr id="6" name="Grup 5"/>
          <p:cNvGrpSpPr/>
          <p:nvPr/>
        </p:nvGrpSpPr>
        <p:grpSpPr>
          <a:xfrm>
            <a:off x="472877" y="1543405"/>
            <a:ext cx="2295954" cy="1083714"/>
            <a:chOff x="420572" y="1609523"/>
            <a:chExt cx="2295954" cy="1083714"/>
          </a:xfrm>
        </p:grpSpPr>
        <p:sp>
          <p:nvSpPr>
            <p:cNvPr id="5" name="Aşağı Ok 4"/>
            <p:cNvSpPr/>
            <p:nvPr/>
          </p:nvSpPr>
          <p:spPr>
            <a:xfrm rot="1625338">
              <a:off x="2002529" y="1609523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şağı Ok 8"/>
            <p:cNvSpPr/>
            <p:nvPr/>
          </p:nvSpPr>
          <p:spPr>
            <a:xfrm rot="19741602">
              <a:off x="420572" y="1675641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 flipV="1">
            <a:off x="472877" y="4022868"/>
            <a:ext cx="2295954" cy="1261215"/>
            <a:chOff x="420572" y="1609523"/>
            <a:chExt cx="2295954" cy="1083714"/>
          </a:xfrm>
        </p:grpSpPr>
        <p:sp>
          <p:nvSpPr>
            <p:cNvPr id="14" name="Aşağı Ok 13"/>
            <p:cNvSpPr/>
            <p:nvPr/>
          </p:nvSpPr>
          <p:spPr>
            <a:xfrm rot="1625338">
              <a:off x="2002529" y="1609523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Aşağı Ok 14"/>
            <p:cNvSpPr/>
            <p:nvPr/>
          </p:nvSpPr>
          <p:spPr>
            <a:xfrm rot="19741602">
              <a:off x="420572" y="1675641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6265989" y="906213"/>
            <a:ext cx="2574725" cy="1212063"/>
            <a:chOff x="6265989" y="906213"/>
            <a:chExt cx="2574725" cy="1212063"/>
          </a:xfrm>
        </p:grpSpPr>
        <p:sp>
          <p:nvSpPr>
            <p:cNvPr id="19" name="Aşağı Ok 18"/>
            <p:cNvSpPr/>
            <p:nvPr/>
          </p:nvSpPr>
          <p:spPr>
            <a:xfrm rot="19766582" flipV="1">
              <a:off x="6265989" y="906213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Aşağı Ok 19"/>
            <p:cNvSpPr/>
            <p:nvPr/>
          </p:nvSpPr>
          <p:spPr>
            <a:xfrm rot="2166484" flipV="1">
              <a:off x="8126717" y="934008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4" name="Grup 23"/>
          <p:cNvGrpSpPr/>
          <p:nvPr/>
        </p:nvGrpSpPr>
        <p:grpSpPr>
          <a:xfrm flipV="1">
            <a:off x="6262835" y="4293096"/>
            <a:ext cx="2574725" cy="1249714"/>
            <a:chOff x="6265989" y="906213"/>
            <a:chExt cx="2574725" cy="1212063"/>
          </a:xfrm>
        </p:grpSpPr>
        <p:sp>
          <p:nvSpPr>
            <p:cNvPr id="25" name="Aşağı Ok 24"/>
            <p:cNvSpPr/>
            <p:nvPr/>
          </p:nvSpPr>
          <p:spPr>
            <a:xfrm rot="19766582" flipV="1">
              <a:off x="6265989" y="906213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Aşağı Ok 25"/>
            <p:cNvSpPr/>
            <p:nvPr/>
          </p:nvSpPr>
          <p:spPr>
            <a:xfrm rot="2166484" flipV="1">
              <a:off x="8126717" y="934008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3890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Metin kutusu 1"/>
            <p:cNvSpPr txBox="1"/>
            <p:nvPr/>
          </p:nvSpPr>
          <p:spPr>
            <a:xfrm>
              <a:off x="2447764" y="2951366"/>
              <a:ext cx="4104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ÖZ DİSİPLİN HER YERDE</a:t>
              </a:r>
              <a:endParaRPr lang="tr-TR" sz="2800" b="1" dirty="0"/>
            </a:p>
          </p:txBody>
        </p:sp>
      </p:grpSp>
      <p:pic>
        <p:nvPicPr>
          <p:cNvPr id="1026" name="Picture 2" descr="C:\Users\RAM Rehberlik\Desktop\Downloads\pngegg 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77007"/>
            <a:ext cx="3000855" cy="22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 Rehberlik\Desktop\Download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005064"/>
            <a:ext cx="252028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M Rehberlik\Desktop\Downloads\pngegg (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9" y="1844824"/>
            <a:ext cx="2510103" cy="25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sp>
        <p:nvSpPr>
          <p:cNvPr id="5" name="Tek Köşesi Kesik ve Yuvarlatılmış Dikdörtgen 4"/>
          <p:cNvSpPr/>
          <p:nvPr/>
        </p:nvSpPr>
        <p:spPr>
          <a:xfrm flipV="1">
            <a:off x="829804" y="1419036"/>
            <a:ext cx="7632848" cy="4320480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" name="Grup 17"/>
          <p:cNvGrpSpPr/>
          <p:nvPr/>
        </p:nvGrpSpPr>
        <p:grpSpPr>
          <a:xfrm>
            <a:off x="1043608" y="1887902"/>
            <a:ext cx="7488832" cy="1934680"/>
            <a:chOff x="1043608" y="1464418"/>
            <a:chExt cx="7488832" cy="1934680"/>
          </a:xfrm>
        </p:grpSpPr>
        <p:sp>
          <p:nvSpPr>
            <p:cNvPr id="6" name="Metin kutusu 5"/>
            <p:cNvSpPr txBox="1"/>
            <p:nvPr/>
          </p:nvSpPr>
          <p:spPr>
            <a:xfrm>
              <a:off x="2823510" y="1464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UZUN DÖNEM ÖZ DİSİPLİNLERİMİZ</a:t>
              </a:r>
              <a:endParaRPr lang="tr-TR" b="1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619672" y="1998132"/>
              <a:ext cx="6048672" cy="103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şağı Ok 9"/>
            <p:cNvSpPr/>
            <p:nvPr/>
          </p:nvSpPr>
          <p:spPr>
            <a:xfrm>
              <a:off x="1547664" y="2060848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şağı Ok 10"/>
            <p:cNvSpPr/>
            <p:nvPr/>
          </p:nvSpPr>
          <p:spPr>
            <a:xfrm>
              <a:off x="3287304" y="2049815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şağı Ok 11"/>
            <p:cNvSpPr/>
            <p:nvPr/>
          </p:nvSpPr>
          <p:spPr>
            <a:xfrm>
              <a:off x="7452320" y="2084370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şağı Ok 12"/>
            <p:cNvSpPr/>
            <p:nvPr/>
          </p:nvSpPr>
          <p:spPr>
            <a:xfrm>
              <a:off x="5436096" y="2084370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043608" y="2475768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Dürüst olmak</a:t>
              </a:r>
              <a:endParaRPr lang="tr-TR" dirty="0">
                <a:latin typeface="+mj-lt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783248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Başladığı işi zamanında bitirmek</a:t>
              </a:r>
              <a:endParaRPr lang="tr-TR" dirty="0">
                <a:latin typeface="+mj-lt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932040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Verdiği Sözde Durmak</a:t>
              </a:r>
              <a:endParaRPr lang="tr-TR" dirty="0">
                <a:latin typeface="+mj-lt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588224" y="2475768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Amacına ulaşmak için zorluklara dayanmak</a:t>
              </a:r>
              <a:endParaRPr lang="tr-TR" dirty="0">
                <a:latin typeface="+mj-lt"/>
              </a:endParaRPr>
            </a:p>
          </p:txBody>
        </p:sp>
      </p:grpSp>
      <p:pic>
        <p:nvPicPr>
          <p:cNvPr id="2051" name="Picture 3" descr="C:\Users\RAM Rehberlik\Desktop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1616"/>
            <a:ext cx="1262053" cy="41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sp>
        <p:nvSpPr>
          <p:cNvPr id="5" name="Tek Köşesi Kesik ve Yuvarlatılmış Dikdörtgen 4"/>
          <p:cNvSpPr/>
          <p:nvPr/>
        </p:nvSpPr>
        <p:spPr>
          <a:xfrm flipV="1">
            <a:off x="899592" y="1477676"/>
            <a:ext cx="7632848" cy="4320480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C:\Users\RAM Rehberlik\Desktop\Downloads\pngegg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9" y="1476850"/>
            <a:ext cx="2482900" cy="26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1043608" y="1887902"/>
            <a:ext cx="7488832" cy="2488678"/>
            <a:chOff x="1043608" y="1464418"/>
            <a:chExt cx="7488832" cy="2488678"/>
          </a:xfrm>
        </p:grpSpPr>
        <p:sp>
          <p:nvSpPr>
            <p:cNvPr id="8" name="Metin kutusu 7"/>
            <p:cNvSpPr txBox="1"/>
            <p:nvPr/>
          </p:nvSpPr>
          <p:spPr>
            <a:xfrm>
              <a:off x="2823510" y="1464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KISA DÖNEM ÖZ DİSİPLİNLERİMİZ</a:t>
              </a:r>
              <a:endParaRPr lang="tr-TR" b="1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619672" y="1998132"/>
              <a:ext cx="6048672" cy="103366"/>
            </a:xfrm>
            <a:prstGeom prst="rect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şağı Ok 9"/>
            <p:cNvSpPr/>
            <p:nvPr/>
          </p:nvSpPr>
          <p:spPr>
            <a:xfrm>
              <a:off x="1547664" y="2060848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şağı Ok 10"/>
            <p:cNvSpPr/>
            <p:nvPr/>
          </p:nvSpPr>
          <p:spPr>
            <a:xfrm>
              <a:off x="3287304" y="2049815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şağı Ok 11"/>
            <p:cNvSpPr/>
            <p:nvPr/>
          </p:nvSpPr>
          <p:spPr>
            <a:xfrm>
              <a:off x="7452320" y="2084370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şağı Ok 12"/>
            <p:cNvSpPr/>
            <p:nvPr/>
          </p:nvSpPr>
          <p:spPr>
            <a:xfrm>
              <a:off x="5436096" y="2084370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043608" y="2475768"/>
              <a:ext cx="12961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Ders çalışma planımıza sadık kalmak</a:t>
              </a:r>
              <a:endParaRPr lang="tr-TR" dirty="0">
                <a:latin typeface="+mj-lt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783248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Zaman planı yapmak</a:t>
              </a:r>
              <a:endParaRPr lang="tr-TR" dirty="0">
                <a:latin typeface="+mj-lt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932040" y="2475768"/>
              <a:ext cx="1296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Yatma ve kalkma saatlerimizi belirlemek</a:t>
              </a:r>
              <a:endParaRPr lang="tr-TR" dirty="0">
                <a:latin typeface="+mj-lt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588224" y="2475768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Odamızı ve eşyalarımızı düzenlemek</a:t>
              </a:r>
              <a:endParaRPr lang="tr-TR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7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welcome-back-to-school-ppt-templates</Template>
  <TotalTime>803</TotalTime>
  <Words>202</Words>
  <Application>Microsoft Office PowerPoint</Application>
  <PresentationFormat>Ekran Gösterisi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主题​​</vt:lpstr>
      <vt:lpstr>                  ÖZ DİSİPLİN GELİŞTİRME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DİSİPLİN GELİŞTİRME</dc:title>
  <dc:creator>RAM Rehberlik</dc:creator>
  <cp:lastModifiedBy>RAM Rehberlik</cp:lastModifiedBy>
  <cp:revision>40</cp:revision>
  <dcterms:created xsi:type="dcterms:W3CDTF">2020-12-07T07:57:56Z</dcterms:created>
  <dcterms:modified xsi:type="dcterms:W3CDTF">2020-12-11T10:40:50Z</dcterms:modified>
</cp:coreProperties>
</file>